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4"/>
    <p:sldMasterId id="214748367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Raleway"/>
      <p:regular r:id="rId47"/>
      <p:bold r:id="rId48"/>
      <p:italic r:id="rId49"/>
      <p:boldItalic r:id="rId50"/>
    </p:embeddedFont>
    <p:embeddedFont>
      <p:font typeface="Proxima Nova"/>
      <p:regular r:id="rId51"/>
      <p:bold r:id="rId52"/>
      <p:italic r:id="rId53"/>
      <p:boldItalic r:id="rId54"/>
    </p:embeddedFont>
    <p:embeddedFont>
      <p:font typeface="Roboto Medium"/>
      <p:regular r:id="rId55"/>
      <p:bold r:id="rId56"/>
      <p:italic r:id="rId57"/>
      <p:boldItalic r:id="rId58"/>
    </p:embeddedFont>
    <p:embeddedFont>
      <p:font typeface="Amatic SC"/>
      <p:regular r:id="rId59"/>
      <p:bold r:id="rId60"/>
    </p:embeddedFont>
    <p:embeddedFont>
      <p:font typeface="Poppins"/>
      <p:regular r:id="rId61"/>
      <p:bold r:id="rId62"/>
      <p:italic r:id="rId63"/>
      <p:boldItalic r:id="rId64"/>
    </p:embeddedFont>
    <p:embeddedFont>
      <p:font typeface="Bebas Neue"/>
      <p:regular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8960EAA-CF88-4166-93FB-0F46A62232AF}">
  <a:tblStyle styleId="{B8960EAA-CF88-4166-93FB-0F46A62232A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6FB205E4-2CE2-45BA-9D65-989FB76CE7D6}"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aleway-bold.fntdata"/><Relationship Id="rId47" Type="http://schemas.openxmlformats.org/officeDocument/2006/relationships/font" Target="fonts/Raleway-regular.fntdata"/><Relationship Id="rId49" Type="http://schemas.openxmlformats.org/officeDocument/2006/relationships/font" Target="fonts/Raleway-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oppins-bold.fntdata"/><Relationship Id="rId61" Type="http://schemas.openxmlformats.org/officeDocument/2006/relationships/font" Target="fonts/Poppins-regular.fntdata"/><Relationship Id="rId20" Type="http://schemas.openxmlformats.org/officeDocument/2006/relationships/slide" Target="slides/slide14.xml"/><Relationship Id="rId64" Type="http://schemas.openxmlformats.org/officeDocument/2006/relationships/font" Target="fonts/Poppins-boldItalic.fntdata"/><Relationship Id="rId63" Type="http://schemas.openxmlformats.org/officeDocument/2006/relationships/font" Target="fonts/Poppins-italic.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BebasNeue-regular.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AmaticSC-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regular.fntdata"/><Relationship Id="rId50" Type="http://schemas.openxmlformats.org/officeDocument/2006/relationships/font" Target="fonts/Raleway-boldItalic.fntdata"/><Relationship Id="rId53" Type="http://schemas.openxmlformats.org/officeDocument/2006/relationships/font" Target="fonts/ProximaNova-italic.fntdata"/><Relationship Id="rId52" Type="http://schemas.openxmlformats.org/officeDocument/2006/relationships/font" Target="fonts/ProximaNova-bold.fntdata"/><Relationship Id="rId11" Type="http://schemas.openxmlformats.org/officeDocument/2006/relationships/slide" Target="slides/slide5.xml"/><Relationship Id="rId55" Type="http://schemas.openxmlformats.org/officeDocument/2006/relationships/font" Target="fonts/RobotoMedium-regular.fntdata"/><Relationship Id="rId10" Type="http://schemas.openxmlformats.org/officeDocument/2006/relationships/slide" Target="slides/slide4.xml"/><Relationship Id="rId54" Type="http://schemas.openxmlformats.org/officeDocument/2006/relationships/font" Target="fonts/ProximaNova-boldItalic.fntdata"/><Relationship Id="rId13" Type="http://schemas.openxmlformats.org/officeDocument/2006/relationships/slide" Target="slides/slide7.xml"/><Relationship Id="rId57" Type="http://schemas.openxmlformats.org/officeDocument/2006/relationships/font" Target="fonts/RobotoMedium-italic.fntdata"/><Relationship Id="rId12" Type="http://schemas.openxmlformats.org/officeDocument/2006/relationships/slide" Target="slides/slide6.xml"/><Relationship Id="rId56" Type="http://schemas.openxmlformats.org/officeDocument/2006/relationships/font" Target="fonts/RobotoMedium-bold.fntdata"/><Relationship Id="rId15" Type="http://schemas.openxmlformats.org/officeDocument/2006/relationships/slide" Target="slides/slide9.xml"/><Relationship Id="rId59" Type="http://schemas.openxmlformats.org/officeDocument/2006/relationships/font" Target="fonts/AmaticSC-regular.fntdata"/><Relationship Id="rId14" Type="http://schemas.openxmlformats.org/officeDocument/2006/relationships/slide" Target="slides/slide8.xml"/><Relationship Id="rId58" Type="http://schemas.openxmlformats.org/officeDocument/2006/relationships/font" Target="fonts/Roboto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6.jp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 name="Shape 1234"/>
        <p:cNvGrpSpPr/>
        <p:nvPr/>
      </p:nvGrpSpPr>
      <p:grpSpPr>
        <a:xfrm>
          <a:off x="0" y="0"/>
          <a:ext cx="0" cy="0"/>
          <a:chOff x="0" y="0"/>
          <a:chExt cx="0" cy="0"/>
        </a:xfrm>
      </p:grpSpPr>
      <p:sp>
        <p:nvSpPr>
          <p:cNvPr id="1235" name="Google Shape;1235;g1ff18b49f31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6" name="Google Shape;1236;g1ff18b49f31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2" name="Shape 1292"/>
        <p:cNvGrpSpPr/>
        <p:nvPr/>
      </p:nvGrpSpPr>
      <p:grpSpPr>
        <a:xfrm>
          <a:off x="0" y="0"/>
          <a:ext cx="0" cy="0"/>
          <a:chOff x="0" y="0"/>
          <a:chExt cx="0" cy="0"/>
        </a:xfrm>
      </p:grpSpPr>
      <p:sp>
        <p:nvSpPr>
          <p:cNvPr id="1293" name="Google Shape;1293;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 name="Google Shape;1294;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 name="Shape 1314"/>
        <p:cNvGrpSpPr/>
        <p:nvPr/>
      </p:nvGrpSpPr>
      <p:grpSpPr>
        <a:xfrm>
          <a:off x="0" y="0"/>
          <a:ext cx="0" cy="0"/>
          <a:chOff x="0" y="0"/>
          <a:chExt cx="0" cy="0"/>
        </a:xfrm>
      </p:grpSpPr>
      <p:sp>
        <p:nvSpPr>
          <p:cNvPr id="1315" name="Google Shape;1315;g1ff18b49f3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 name="Google Shape;1316;g1ff18b49f3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0" name="Shape 1340"/>
        <p:cNvGrpSpPr/>
        <p:nvPr/>
      </p:nvGrpSpPr>
      <p:grpSpPr>
        <a:xfrm>
          <a:off x="0" y="0"/>
          <a:ext cx="0" cy="0"/>
          <a:chOff x="0" y="0"/>
          <a:chExt cx="0" cy="0"/>
        </a:xfrm>
      </p:grpSpPr>
      <p:sp>
        <p:nvSpPr>
          <p:cNvPr id="1341" name="Google Shape;1341;g1ff18b49f31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 name="Google Shape;1342;g1ff18b49f31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9" name="Shape 1369"/>
        <p:cNvGrpSpPr/>
        <p:nvPr/>
      </p:nvGrpSpPr>
      <p:grpSpPr>
        <a:xfrm>
          <a:off x="0" y="0"/>
          <a:ext cx="0" cy="0"/>
          <a:chOff x="0" y="0"/>
          <a:chExt cx="0" cy="0"/>
        </a:xfrm>
      </p:grpSpPr>
      <p:sp>
        <p:nvSpPr>
          <p:cNvPr id="1370" name="Google Shape;1370;g1ff18b49f31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1" name="Google Shape;1371;g1ff18b49f31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3" name="Shape 1413"/>
        <p:cNvGrpSpPr/>
        <p:nvPr/>
      </p:nvGrpSpPr>
      <p:grpSpPr>
        <a:xfrm>
          <a:off x="0" y="0"/>
          <a:ext cx="0" cy="0"/>
          <a:chOff x="0" y="0"/>
          <a:chExt cx="0" cy="0"/>
        </a:xfrm>
      </p:grpSpPr>
      <p:sp>
        <p:nvSpPr>
          <p:cNvPr id="1414" name="Google Shape;1414;g204a31f363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5" name="Google Shape;1415;g204a31f363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9" name="Shape 1439"/>
        <p:cNvGrpSpPr/>
        <p:nvPr/>
      </p:nvGrpSpPr>
      <p:grpSpPr>
        <a:xfrm>
          <a:off x="0" y="0"/>
          <a:ext cx="0" cy="0"/>
          <a:chOff x="0" y="0"/>
          <a:chExt cx="0" cy="0"/>
        </a:xfrm>
      </p:grpSpPr>
      <p:sp>
        <p:nvSpPr>
          <p:cNvPr id="1440" name="Google Shape;1440;g204a31f3634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1" name="Google Shape;1441;g204a31f3634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5" name="Shape 1475"/>
        <p:cNvGrpSpPr/>
        <p:nvPr/>
      </p:nvGrpSpPr>
      <p:grpSpPr>
        <a:xfrm>
          <a:off x="0" y="0"/>
          <a:ext cx="0" cy="0"/>
          <a:chOff x="0" y="0"/>
          <a:chExt cx="0" cy="0"/>
        </a:xfrm>
      </p:grpSpPr>
      <p:sp>
        <p:nvSpPr>
          <p:cNvPr id="1476" name="Google Shape;1476;g1125d80b419_0_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7" name="Google Shape;1477;g1125d80b419_0_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g1ff18b49f31_1_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1ff18b49f31_1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6" name="Shape 1566"/>
        <p:cNvGrpSpPr/>
        <p:nvPr/>
      </p:nvGrpSpPr>
      <p:grpSpPr>
        <a:xfrm>
          <a:off x="0" y="0"/>
          <a:ext cx="0" cy="0"/>
          <a:chOff x="0" y="0"/>
          <a:chExt cx="0" cy="0"/>
        </a:xfrm>
      </p:grpSpPr>
      <p:sp>
        <p:nvSpPr>
          <p:cNvPr id="1567" name="Google Shape;1567;g1125d80b419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8" name="Google Shape;1568;g1125d80b419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5" name="Shape 965"/>
        <p:cNvGrpSpPr/>
        <p:nvPr/>
      </p:nvGrpSpPr>
      <p:grpSpPr>
        <a:xfrm>
          <a:off x="0" y="0"/>
          <a:ext cx="0" cy="0"/>
          <a:chOff x="0" y="0"/>
          <a:chExt cx="0" cy="0"/>
        </a:xfrm>
      </p:grpSpPr>
      <p:sp>
        <p:nvSpPr>
          <p:cNvPr id="966" name="Google Shape;966;g10fb8bc67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 name="Google Shape;967;g10fb8bc67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8" name="Shape 1608"/>
        <p:cNvGrpSpPr/>
        <p:nvPr/>
      </p:nvGrpSpPr>
      <p:grpSpPr>
        <a:xfrm>
          <a:off x="0" y="0"/>
          <a:ext cx="0" cy="0"/>
          <a:chOff x="0" y="0"/>
          <a:chExt cx="0" cy="0"/>
        </a:xfrm>
      </p:grpSpPr>
      <p:sp>
        <p:nvSpPr>
          <p:cNvPr id="1609" name="Google Shape;1609;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0" name="Google Shape;1610;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8" name="Shape 1758"/>
        <p:cNvGrpSpPr/>
        <p:nvPr/>
      </p:nvGrpSpPr>
      <p:grpSpPr>
        <a:xfrm>
          <a:off x="0" y="0"/>
          <a:ext cx="0" cy="0"/>
          <a:chOff x="0" y="0"/>
          <a:chExt cx="0" cy="0"/>
        </a:xfrm>
      </p:grpSpPr>
      <p:sp>
        <p:nvSpPr>
          <p:cNvPr id="1759" name="Google Shape;1759;g244d7600636_0_2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0" name="Google Shape;1760;g244d7600636_0_2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9" name="Shape 1839"/>
        <p:cNvGrpSpPr/>
        <p:nvPr/>
      </p:nvGrpSpPr>
      <p:grpSpPr>
        <a:xfrm>
          <a:off x="0" y="0"/>
          <a:ext cx="0" cy="0"/>
          <a:chOff x="0" y="0"/>
          <a:chExt cx="0" cy="0"/>
        </a:xfrm>
      </p:grpSpPr>
      <p:sp>
        <p:nvSpPr>
          <p:cNvPr id="1840" name="Google Shape;1840;g244d7600636_0_2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1" name="Google Shape;1841;g244d7600636_0_2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4" name="Shape 1884"/>
        <p:cNvGrpSpPr/>
        <p:nvPr/>
      </p:nvGrpSpPr>
      <p:grpSpPr>
        <a:xfrm>
          <a:off x="0" y="0"/>
          <a:ext cx="0" cy="0"/>
          <a:chOff x="0" y="0"/>
          <a:chExt cx="0" cy="0"/>
        </a:xfrm>
      </p:grpSpPr>
      <p:sp>
        <p:nvSpPr>
          <p:cNvPr id="1885" name="Google Shape;1885;g244d7600636_0_13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6" name="Google Shape;1886;g244d7600636_0_13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0" name="Shape 1890"/>
        <p:cNvGrpSpPr/>
        <p:nvPr/>
      </p:nvGrpSpPr>
      <p:grpSpPr>
        <a:xfrm>
          <a:off x="0" y="0"/>
          <a:ext cx="0" cy="0"/>
          <a:chOff x="0" y="0"/>
          <a:chExt cx="0" cy="0"/>
        </a:xfrm>
      </p:grpSpPr>
      <p:sp>
        <p:nvSpPr>
          <p:cNvPr id="1891" name="Google Shape;1891;g244d7600636_0_13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2" name="Google Shape;1892;g244d7600636_0_13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6" name="Shape 1896"/>
        <p:cNvGrpSpPr/>
        <p:nvPr/>
      </p:nvGrpSpPr>
      <p:grpSpPr>
        <a:xfrm>
          <a:off x="0" y="0"/>
          <a:ext cx="0" cy="0"/>
          <a:chOff x="0" y="0"/>
          <a:chExt cx="0" cy="0"/>
        </a:xfrm>
      </p:grpSpPr>
      <p:sp>
        <p:nvSpPr>
          <p:cNvPr id="1897" name="Google Shape;1897;g244d7600636_0_13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8" name="Google Shape;1898;g244d7600636_0_13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2" name="Shape 1922"/>
        <p:cNvGrpSpPr/>
        <p:nvPr/>
      </p:nvGrpSpPr>
      <p:grpSpPr>
        <a:xfrm>
          <a:off x="0" y="0"/>
          <a:ext cx="0" cy="0"/>
          <a:chOff x="0" y="0"/>
          <a:chExt cx="0" cy="0"/>
        </a:xfrm>
      </p:grpSpPr>
      <p:sp>
        <p:nvSpPr>
          <p:cNvPr id="1923" name="Google Shape;1923;g244d7600636_0_13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4" name="Google Shape;1924;g244d7600636_0_13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8" name="Shape 1938"/>
        <p:cNvGrpSpPr/>
        <p:nvPr/>
      </p:nvGrpSpPr>
      <p:grpSpPr>
        <a:xfrm>
          <a:off x="0" y="0"/>
          <a:ext cx="0" cy="0"/>
          <a:chOff x="0" y="0"/>
          <a:chExt cx="0" cy="0"/>
        </a:xfrm>
      </p:grpSpPr>
      <p:sp>
        <p:nvSpPr>
          <p:cNvPr id="1939" name="Google Shape;1939;g244d7600636_0_13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0" name="Google Shape;1940;g244d7600636_0_13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5" name="Shape 2275"/>
        <p:cNvGrpSpPr/>
        <p:nvPr/>
      </p:nvGrpSpPr>
      <p:grpSpPr>
        <a:xfrm>
          <a:off x="0" y="0"/>
          <a:ext cx="0" cy="0"/>
          <a:chOff x="0" y="0"/>
          <a:chExt cx="0" cy="0"/>
        </a:xfrm>
      </p:grpSpPr>
      <p:sp>
        <p:nvSpPr>
          <p:cNvPr id="2276" name="Google Shape;2276;g244d7600636_0_13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7" name="Google Shape;2277;g244d7600636_0_13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9" name="Shape 8189"/>
        <p:cNvGrpSpPr/>
        <p:nvPr/>
      </p:nvGrpSpPr>
      <p:grpSpPr>
        <a:xfrm>
          <a:off x="0" y="0"/>
          <a:ext cx="0" cy="0"/>
          <a:chOff x="0" y="0"/>
          <a:chExt cx="0" cy="0"/>
        </a:xfrm>
      </p:grpSpPr>
      <p:sp>
        <p:nvSpPr>
          <p:cNvPr id="8190" name="Google Shape;8190;g244d7600636_0_19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91" name="Google Shape;8191;g244d7600636_0_19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2" name="Shape 982"/>
        <p:cNvGrpSpPr/>
        <p:nvPr/>
      </p:nvGrpSpPr>
      <p:grpSpPr>
        <a:xfrm>
          <a:off x="0" y="0"/>
          <a:ext cx="0" cy="0"/>
          <a:chOff x="0" y="0"/>
          <a:chExt cx="0" cy="0"/>
        </a:xfrm>
      </p:grpSpPr>
      <p:sp>
        <p:nvSpPr>
          <p:cNvPr id="983" name="Google Shape;983;g1ff18b49f31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4" name="Google Shape;984;g1ff18b49f3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6" name="Shape 8616"/>
        <p:cNvGrpSpPr/>
        <p:nvPr/>
      </p:nvGrpSpPr>
      <p:grpSpPr>
        <a:xfrm>
          <a:off x="0" y="0"/>
          <a:ext cx="0" cy="0"/>
          <a:chOff x="0" y="0"/>
          <a:chExt cx="0" cy="0"/>
        </a:xfrm>
      </p:grpSpPr>
      <p:sp>
        <p:nvSpPr>
          <p:cNvPr id="8617" name="Google Shape;8617;g244d7600636_0_19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18" name="Google Shape;8618;g244d7600636_0_19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9" name="Shape 8779"/>
        <p:cNvGrpSpPr/>
        <p:nvPr/>
      </p:nvGrpSpPr>
      <p:grpSpPr>
        <a:xfrm>
          <a:off x="0" y="0"/>
          <a:ext cx="0" cy="0"/>
          <a:chOff x="0" y="0"/>
          <a:chExt cx="0" cy="0"/>
        </a:xfrm>
      </p:grpSpPr>
      <p:sp>
        <p:nvSpPr>
          <p:cNvPr id="8780" name="Google Shape;8780;g244d7600636_0_20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1" name="Google Shape;8781;g244d7600636_0_20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81" name="Shape 9181"/>
        <p:cNvGrpSpPr/>
        <p:nvPr/>
      </p:nvGrpSpPr>
      <p:grpSpPr>
        <a:xfrm>
          <a:off x="0" y="0"/>
          <a:ext cx="0" cy="0"/>
          <a:chOff x="0" y="0"/>
          <a:chExt cx="0" cy="0"/>
        </a:xfrm>
      </p:grpSpPr>
      <p:sp>
        <p:nvSpPr>
          <p:cNvPr id="9182" name="Google Shape;9182;g244d7600636_0_20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3" name="Google Shape;9183;g244d7600636_0_20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2" name="Shape 9552"/>
        <p:cNvGrpSpPr/>
        <p:nvPr/>
      </p:nvGrpSpPr>
      <p:grpSpPr>
        <a:xfrm>
          <a:off x="0" y="0"/>
          <a:ext cx="0" cy="0"/>
          <a:chOff x="0" y="0"/>
          <a:chExt cx="0" cy="0"/>
        </a:xfrm>
      </p:grpSpPr>
      <p:sp>
        <p:nvSpPr>
          <p:cNvPr id="9553" name="Google Shape;9553;g244d7600636_0_209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4" name="Google Shape;9554;g244d7600636_0_209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6" name="Shape 9866"/>
        <p:cNvGrpSpPr/>
        <p:nvPr/>
      </p:nvGrpSpPr>
      <p:grpSpPr>
        <a:xfrm>
          <a:off x="0" y="0"/>
          <a:ext cx="0" cy="0"/>
          <a:chOff x="0" y="0"/>
          <a:chExt cx="0" cy="0"/>
        </a:xfrm>
      </p:grpSpPr>
      <p:sp>
        <p:nvSpPr>
          <p:cNvPr id="9867" name="Google Shape;9867;g244d7600636_0_2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8" name="Google Shape;9868;g244d7600636_0_2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7" name="Shape 10157"/>
        <p:cNvGrpSpPr/>
        <p:nvPr/>
      </p:nvGrpSpPr>
      <p:grpSpPr>
        <a:xfrm>
          <a:off x="0" y="0"/>
          <a:ext cx="0" cy="0"/>
          <a:chOff x="0" y="0"/>
          <a:chExt cx="0" cy="0"/>
        </a:xfrm>
      </p:grpSpPr>
      <p:sp>
        <p:nvSpPr>
          <p:cNvPr id="10158" name="Google Shape;10158;g244d7600636_0_21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59" name="Google Shape;10159;g244d7600636_0_21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16" name="Shape 10516"/>
        <p:cNvGrpSpPr/>
        <p:nvPr/>
      </p:nvGrpSpPr>
      <p:grpSpPr>
        <a:xfrm>
          <a:off x="0" y="0"/>
          <a:ext cx="0" cy="0"/>
          <a:chOff x="0" y="0"/>
          <a:chExt cx="0" cy="0"/>
        </a:xfrm>
      </p:grpSpPr>
      <p:sp>
        <p:nvSpPr>
          <p:cNvPr id="10517" name="Google Shape;10517;g244d7600636_0_21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18" name="Google Shape;10518;g244d7600636_0_21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33" name="Shape 10933"/>
        <p:cNvGrpSpPr/>
        <p:nvPr/>
      </p:nvGrpSpPr>
      <p:grpSpPr>
        <a:xfrm>
          <a:off x="0" y="0"/>
          <a:ext cx="0" cy="0"/>
          <a:chOff x="0" y="0"/>
          <a:chExt cx="0" cy="0"/>
        </a:xfrm>
      </p:grpSpPr>
      <p:sp>
        <p:nvSpPr>
          <p:cNvPr id="10934" name="Google Shape;10934;g244d7600636_0_22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35" name="Google Shape;10935;g244d7600636_0_22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3" name="Shape 11273"/>
        <p:cNvGrpSpPr/>
        <p:nvPr/>
      </p:nvGrpSpPr>
      <p:grpSpPr>
        <a:xfrm>
          <a:off x="0" y="0"/>
          <a:ext cx="0" cy="0"/>
          <a:chOff x="0" y="0"/>
          <a:chExt cx="0" cy="0"/>
        </a:xfrm>
      </p:grpSpPr>
      <p:sp>
        <p:nvSpPr>
          <p:cNvPr id="11274" name="Google Shape;11274;g244d7600636_0_22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75" name="Google Shape;11275;g244d7600636_0_22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61" name="Shape 11461"/>
        <p:cNvGrpSpPr/>
        <p:nvPr/>
      </p:nvGrpSpPr>
      <p:grpSpPr>
        <a:xfrm>
          <a:off x="0" y="0"/>
          <a:ext cx="0" cy="0"/>
          <a:chOff x="0" y="0"/>
          <a:chExt cx="0" cy="0"/>
        </a:xfrm>
      </p:grpSpPr>
      <p:sp>
        <p:nvSpPr>
          <p:cNvPr id="11462" name="Google Shape;11462;g244d7600636_0_228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63" name="Google Shape;11463;g244d7600636_0_228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7" name="Shape 1037"/>
        <p:cNvGrpSpPr/>
        <p:nvPr/>
      </p:nvGrpSpPr>
      <p:grpSpPr>
        <a:xfrm>
          <a:off x="0" y="0"/>
          <a:ext cx="0" cy="0"/>
          <a:chOff x="0" y="0"/>
          <a:chExt cx="0" cy="0"/>
        </a:xfrm>
      </p:grpSpPr>
      <p:sp>
        <p:nvSpPr>
          <p:cNvPr id="1038" name="Google Shape;1038;g1125d80b41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9" name="Google Shape;1039;g1125d80b41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07" name="Shape 11707"/>
        <p:cNvGrpSpPr/>
        <p:nvPr/>
      </p:nvGrpSpPr>
      <p:grpSpPr>
        <a:xfrm>
          <a:off x="0" y="0"/>
          <a:ext cx="0" cy="0"/>
          <a:chOff x="0" y="0"/>
          <a:chExt cx="0" cy="0"/>
        </a:xfrm>
      </p:grpSpPr>
      <p:sp>
        <p:nvSpPr>
          <p:cNvPr id="11708" name="Google Shape;11708;g244d7600636_0_24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09" name="Google Shape;11709;g244d7600636_0_24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9" name="Shape 1059"/>
        <p:cNvGrpSpPr/>
        <p:nvPr/>
      </p:nvGrpSpPr>
      <p:grpSpPr>
        <a:xfrm>
          <a:off x="0" y="0"/>
          <a:ext cx="0" cy="0"/>
          <a:chOff x="0" y="0"/>
          <a:chExt cx="0" cy="0"/>
        </a:xfrm>
      </p:grpSpPr>
      <p:sp>
        <p:nvSpPr>
          <p:cNvPr id="1060" name="Google Shape;1060;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1" name="Google Shape;1061;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4" name="Shape 1124"/>
        <p:cNvGrpSpPr/>
        <p:nvPr/>
      </p:nvGrpSpPr>
      <p:grpSpPr>
        <a:xfrm>
          <a:off x="0" y="0"/>
          <a:ext cx="0" cy="0"/>
          <a:chOff x="0" y="0"/>
          <a:chExt cx="0" cy="0"/>
        </a:xfrm>
      </p:grpSpPr>
      <p:sp>
        <p:nvSpPr>
          <p:cNvPr id="1125" name="Google Shape;1125;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6" name="Google Shape;1126;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244d7600636_0_3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244d7600636_0_3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661625" y="1210924"/>
            <a:ext cx="4407000" cy="22632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rgbClr val="191919"/>
              </a:buClr>
              <a:buSzPts val="5200"/>
              <a:buNone/>
              <a:defRPr sz="45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661625" y="3465225"/>
            <a:ext cx="4407000" cy="568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ph idx="2" type="pic"/>
          </p:nvPr>
        </p:nvSpPr>
        <p:spPr>
          <a:xfrm rot="-117061">
            <a:off x="5385825" y="769852"/>
            <a:ext cx="2749294" cy="3458250"/>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sp>
      <p:sp>
        <p:nvSpPr>
          <p:cNvPr id="12" name="Google Shape;12;p2"/>
          <p:cNvSpPr/>
          <p:nvPr/>
        </p:nvSpPr>
        <p:spPr>
          <a:xfrm>
            <a:off x="-1026152" y="-539875"/>
            <a:ext cx="3097750" cy="2149726"/>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658647" y="-858900"/>
            <a:ext cx="5337243" cy="170450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950500" y="3930000"/>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941247" y="4553053"/>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387025" y="4026025"/>
            <a:ext cx="3546880" cy="187514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a:off x="151548" y="4399345"/>
            <a:ext cx="913722" cy="789503"/>
            <a:chOff x="396175" y="2883775"/>
            <a:chExt cx="560325" cy="484150"/>
          </a:xfrm>
        </p:grpSpPr>
        <p:sp>
          <p:nvSpPr>
            <p:cNvPr id="18" name="Google Shape;18;p2"/>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2292762" y="-442357"/>
            <a:ext cx="1144731" cy="1458707"/>
            <a:chOff x="2117850" y="1837200"/>
            <a:chExt cx="798000" cy="1016875"/>
          </a:xfrm>
        </p:grpSpPr>
        <p:sp>
          <p:nvSpPr>
            <p:cNvPr id="24" name="Google Shape;24;p2"/>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 name="Google Shape;42;p2"/>
          <p:cNvGrpSpPr/>
          <p:nvPr/>
        </p:nvGrpSpPr>
        <p:grpSpPr>
          <a:xfrm rot="1344320">
            <a:off x="7971927" y="242943"/>
            <a:ext cx="677151" cy="1070683"/>
            <a:chOff x="5837325" y="1863350"/>
            <a:chExt cx="382825" cy="605275"/>
          </a:xfrm>
        </p:grpSpPr>
        <p:sp>
          <p:nvSpPr>
            <p:cNvPr id="43" name="Google Shape;43;p2"/>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 name="Google Shape;49;p2"/>
          <p:cNvGrpSpPr/>
          <p:nvPr/>
        </p:nvGrpSpPr>
        <p:grpSpPr>
          <a:xfrm>
            <a:off x="3542804" y="4026037"/>
            <a:ext cx="1657073" cy="1333299"/>
            <a:chOff x="5471650" y="2626275"/>
            <a:chExt cx="1243675" cy="1000675"/>
          </a:xfrm>
        </p:grpSpPr>
        <p:sp>
          <p:nvSpPr>
            <p:cNvPr id="50" name="Google Shape;50;p2"/>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5"/>
        </a:solidFill>
      </p:bgPr>
    </p:bg>
    <p:spTree>
      <p:nvGrpSpPr>
        <p:cNvPr id="462" name="Shape 462"/>
        <p:cNvGrpSpPr/>
        <p:nvPr/>
      </p:nvGrpSpPr>
      <p:grpSpPr>
        <a:xfrm>
          <a:off x="0" y="0"/>
          <a:ext cx="0" cy="0"/>
          <a:chOff x="0" y="0"/>
          <a:chExt cx="0" cy="0"/>
        </a:xfrm>
      </p:grpSpPr>
      <p:sp>
        <p:nvSpPr>
          <p:cNvPr id="463" name="Google Shape;463;p11"/>
          <p:cNvSpPr txBox="1"/>
          <p:nvPr>
            <p:ph hasCustomPrompt="1" type="title"/>
          </p:nvPr>
        </p:nvSpPr>
        <p:spPr>
          <a:xfrm>
            <a:off x="715100" y="1320775"/>
            <a:ext cx="48039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4" name="Google Shape;464;p11"/>
          <p:cNvSpPr txBox="1"/>
          <p:nvPr>
            <p:ph idx="1" type="subTitle"/>
          </p:nvPr>
        </p:nvSpPr>
        <p:spPr>
          <a:xfrm>
            <a:off x="715100" y="2970600"/>
            <a:ext cx="48039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465" name="Google Shape;465;p11"/>
          <p:cNvSpPr/>
          <p:nvPr>
            <p:ph idx="2" type="pic"/>
          </p:nvPr>
        </p:nvSpPr>
        <p:spPr>
          <a:xfrm rot="-136222">
            <a:off x="5740994" y="967505"/>
            <a:ext cx="2680804" cy="3335913"/>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sp>
      <p:sp>
        <p:nvSpPr>
          <p:cNvPr id="466" name="Google Shape;466;p11"/>
          <p:cNvSpPr/>
          <p:nvPr/>
        </p:nvSpPr>
        <p:spPr>
          <a:xfrm flipH="1" rot="-157194">
            <a:off x="4837574" y="3947002"/>
            <a:ext cx="4861868" cy="1793945"/>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flipH="1">
            <a:off x="-950500" y="4553053"/>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a:off x="-266649" y="-858900"/>
            <a:ext cx="5337243" cy="170450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8495898">
            <a:off x="7274643" y="-1484694"/>
            <a:ext cx="3661534" cy="2540972"/>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4129833">
            <a:off x="-2845356" y="2758513"/>
            <a:ext cx="5456926" cy="2884929"/>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 name="Google Shape;471;p11"/>
          <p:cNvGrpSpPr/>
          <p:nvPr/>
        </p:nvGrpSpPr>
        <p:grpSpPr>
          <a:xfrm flipH="1" rot="-10372993">
            <a:off x="8098716" y="4106530"/>
            <a:ext cx="1308185" cy="1666994"/>
            <a:chOff x="2117850" y="1837200"/>
            <a:chExt cx="798000" cy="1016875"/>
          </a:xfrm>
        </p:grpSpPr>
        <p:sp>
          <p:nvSpPr>
            <p:cNvPr id="472" name="Google Shape;472;p11"/>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1"/>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1"/>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11"/>
          <p:cNvGrpSpPr/>
          <p:nvPr/>
        </p:nvGrpSpPr>
        <p:grpSpPr>
          <a:xfrm rot="-1780657">
            <a:off x="5606686" y="4705203"/>
            <a:ext cx="641032" cy="906984"/>
            <a:chOff x="1562575" y="2246825"/>
            <a:chExt cx="947990" cy="1341294"/>
          </a:xfrm>
        </p:grpSpPr>
        <p:sp>
          <p:nvSpPr>
            <p:cNvPr id="491" name="Google Shape;491;p11"/>
            <p:cNvSpPr/>
            <p:nvPr/>
          </p:nvSpPr>
          <p:spPr>
            <a:xfrm>
              <a:off x="1562575" y="2246825"/>
              <a:ext cx="947990" cy="1180598"/>
            </a:xfrm>
            <a:custGeom>
              <a:rect b="b" l="l" r="r" t="t"/>
              <a:pathLst>
                <a:path extrusionOk="0" h="15465" w="12418">
                  <a:moveTo>
                    <a:pt x="2164" y="0"/>
                  </a:moveTo>
                  <a:lnTo>
                    <a:pt x="2164" y="31"/>
                  </a:lnTo>
                  <a:cubicBezTo>
                    <a:pt x="2194" y="686"/>
                    <a:pt x="2179" y="1250"/>
                    <a:pt x="2103" y="1783"/>
                  </a:cubicBezTo>
                  <a:lnTo>
                    <a:pt x="2103" y="1753"/>
                  </a:lnTo>
                  <a:lnTo>
                    <a:pt x="2103" y="1737"/>
                  </a:lnTo>
                  <a:cubicBezTo>
                    <a:pt x="1951" y="2865"/>
                    <a:pt x="1509" y="3901"/>
                    <a:pt x="1082" y="4922"/>
                  </a:cubicBezTo>
                  <a:cubicBezTo>
                    <a:pt x="869" y="5470"/>
                    <a:pt x="610" y="6034"/>
                    <a:pt x="427" y="6628"/>
                  </a:cubicBezTo>
                  <a:cubicBezTo>
                    <a:pt x="275" y="7070"/>
                    <a:pt x="168" y="7481"/>
                    <a:pt x="107" y="7893"/>
                  </a:cubicBezTo>
                  <a:cubicBezTo>
                    <a:pt x="46" y="8243"/>
                    <a:pt x="0" y="8609"/>
                    <a:pt x="0" y="8990"/>
                  </a:cubicBezTo>
                  <a:cubicBezTo>
                    <a:pt x="0" y="9675"/>
                    <a:pt x="107" y="10361"/>
                    <a:pt x="305" y="11016"/>
                  </a:cubicBezTo>
                  <a:cubicBezTo>
                    <a:pt x="518" y="11656"/>
                    <a:pt x="823" y="12235"/>
                    <a:pt x="1219" y="12753"/>
                  </a:cubicBezTo>
                  <a:cubicBezTo>
                    <a:pt x="1554" y="13164"/>
                    <a:pt x="1951" y="13515"/>
                    <a:pt x="2408" y="13789"/>
                  </a:cubicBezTo>
                  <a:cubicBezTo>
                    <a:pt x="2469" y="13835"/>
                    <a:pt x="2545" y="13896"/>
                    <a:pt x="2590" y="13926"/>
                  </a:cubicBezTo>
                  <a:cubicBezTo>
                    <a:pt x="2865" y="14124"/>
                    <a:pt x="3154" y="14292"/>
                    <a:pt x="3489" y="14475"/>
                  </a:cubicBezTo>
                  <a:cubicBezTo>
                    <a:pt x="3794" y="14657"/>
                    <a:pt x="4099" y="14779"/>
                    <a:pt x="4480" y="14932"/>
                  </a:cubicBezTo>
                  <a:cubicBezTo>
                    <a:pt x="5181" y="15221"/>
                    <a:pt x="5866" y="15389"/>
                    <a:pt x="6537" y="15450"/>
                  </a:cubicBezTo>
                  <a:cubicBezTo>
                    <a:pt x="6689" y="15465"/>
                    <a:pt x="6841" y="15465"/>
                    <a:pt x="6978" y="15465"/>
                  </a:cubicBezTo>
                  <a:cubicBezTo>
                    <a:pt x="7161" y="15465"/>
                    <a:pt x="7344" y="15450"/>
                    <a:pt x="7527" y="15434"/>
                  </a:cubicBezTo>
                  <a:cubicBezTo>
                    <a:pt x="7847" y="15389"/>
                    <a:pt x="8152" y="15313"/>
                    <a:pt x="8426" y="15191"/>
                  </a:cubicBezTo>
                  <a:cubicBezTo>
                    <a:pt x="8441" y="15160"/>
                    <a:pt x="8456" y="15160"/>
                    <a:pt x="8487" y="15145"/>
                  </a:cubicBezTo>
                  <a:cubicBezTo>
                    <a:pt x="8502" y="15145"/>
                    <a:pt x="8532" y="15130"/>
                    <a:pt x="8548" y="15130"/>
                  </a:cubicBezTo>
                  <a:cubicBezTo>
                    <a:pt x="9188" y="14749"/>
                    <a:pt x="9797" y="14231"/>
                    <a:pt x="10346" y="13576"/>
                  </a:cubicBezTo>
                  <a:cubicBezTo>
                    <a:pt x="10894" y="12936"/>
                    <a:pt x="11366" y="12235"/>
                    <a:pt x="11717" y="11488"/>
                  </a:cubicBezTo>
                  <a:cubicBezTo>
                    <a:pt x="11884" y="11107"/>
                    <a:pt x="12037" y="10727"/>
                    <a:pt x="12159" y="10346"/>
                  </a:cubicBezTo>
                  <a:cubicBezTo>
                    <a:pt x="12250" y="9980"/>
                    <a:pt x="12326" y="9599"/>
                    <a:pt x="12357" y="9188"/>
                  </a:cubicBezTo>
                  <a:cubicBezTo>
                    <a:pt x="12418" y="8426"/>
                    <a:pt x="12357" y="7664"/>
                    <a:pt x="12189" y="6902"/>
                  </a:cubicBezTo>
                  <a:cubicBezTo>
                    <a:pt x="11869" y="5470"/>
                    <a:pt x="11077" y="4129"/>
                    <a:pt x="9965" y="3093"/>
                  </a:cubicBezTo>
                  <a:cubicBezTo>
                    <a:pt x="9706" y="2834"/>
                    <a:pt x="9401" y="2591"/>
                    <a:pt x="9066" y="2362"/>
                  </a:cubicBezTo>
                  <a:cubicBezTo>
                    <a:pt x="8913" y="2255"/>
                    <a:pt x="8746" y="2149"/>
                    <a:pt x="8593" y="2057"/>
                  </a:cubicBezTo>
                  <a:cubicBezTo>
                    <a:pt x="8426" y="1966"/>
                    <a:pt x="8273" y="1890"/>
                    <a:pt x="8136" y="1814"/>
                  </a:cubicBezTo>
                  <a:cubicBezTo>
                    <a:pt x="7512" y="1524"/>
                    <a:pt x="6811" y="1387"/>
                    <a:pt x="6156" y="1280"/>
                  </a:cubicBezTo>
                  <a:cubicBezTo>
                    <a:pt x="6003" y="1265"/>
                    <a:pt x="5866" y="1219"/>
                    <a:pt x="5714" y="1204"/>
                  </a:cubicBezTo>
                  <a:cubicBezTo>
                    <a:pt x="5516" y="1158"/>
                    <a:pt x="5302" y="1128"/>
                    <a:pt x="5074" y="1082"/>
                  </a:cubicBezTo>
                  <a:cubicBezTo>
                    <a:pt x="4861" y="1067"/>
                    <a:pt x="4647" y="1037"/>
                    <a:pt x="4449" y="991"/>
                  </a:cubicBezTo>
                  <a:cubicBezTo>
                    <a:pt x="4099" y="930"/>
                    <a:pt x="3764" y="854"/>
                    <a:pt x="3428" y="747"/>
                  </a:cubicBezTo>
                  <a:cubicBezTo>
                    <a:pt x="3124" y="625"/>
                    <a:pt x="2819" y="503"/>
                    <a:pt x="2545" y="305"/>
                  </a:cubicBezTo>
                  <a:cubicBezTo>
                    <a:pt x="2408" y="214"/>
                    <a:pt x="2270" y="122"/>
                    <a:pt x="2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1"/>
            <p:cNvSpPr/>
            <p:nvPr/>
          </p:nvSpPr>
          <p:spPr>
            <a:xfrm>
              <a:off x="1682354" y="2320112"/>
              <a:ext cx="686297" cy="1268007"/>
            </a:xfrm>
            <a:custGeom>
              <a:rect b="b" l="l" r="r" t="t"/>
              <a:pathLst>
                <a:path extrusionOk="0" h="16610" w="8990">
                  <a:moveTo>
                    <a:pt x="8929" y="4769"/>
                  </a:moveTo>
                  <a:cubicBezTo>
                    <a:pt x="8924" y="4801"/>
                    <a:pt x="8920" y="4833"/>
                    <a:pt x="8916" y="4864"/>
                  </a:cubicBezTo>
                  <a:lnTo>
                    <a:pt x="8916" y="4864"/>
                  </a:lnTo>
                  <a:cubicBezTo>
                    <a:pt x="8920" y="4862"/>
                    <a:pt x="8924" y="4861"/>
                    <a:pt x="8929" y="4861"/>
                  </a:cubicBezTo>
                  <a:cubicBezTo>
                    <a:pt x="8975" y="4861"/>
                    <a:pt x="8990" y="4861"/>
                    <a:pt x="8929" y="4769"/>
                  </a:cubicBezTo>
                  <a:close/>
                  <a:moveTo>
                    <a:pt x="1098" y="0"/>
                  </a:moveTo>
                  <a:cubicBezTo>
                    <a:pt x="1082" y="16"/>
                    <a:pt x="1082" y="31"/>
                    <a:pt x="1098" y="46"/>
                  </a:cubicBezTo>
                  <a:cubicBezTo>
                    <a:pt x="1402" y="503"/>
                    <a:pt x="1707" y="960"/>
                    <a:pt x="2012" y="1402"/>
                  </a:cubicBezTo>
                  <a:cubicBezTo>
                    <a:pt x="2316" y="1859"/>
                    <a:pt x="2621" y="2301"/>
                    <a:pt x="2926" y="2758"/>
                  </a:cubicBezTo>
                  <a:cubicBezTo>
                    <a:pt x="2972" y="2819"/>
                    <a:pt x="2987" y="2849"/>
                    <a:pt x="3033" y="2910"/>
                  </a:cubicBezTo>
                  <a:cubicBezTo>
                    <a:pt x="3200" y="3185"/>
                    <a:pt x="3368" y="3459"/>
                    <a:pt x="3520" y="3748"/>
                  </a:cubicBezTo>
                  <a:cubicBezTo>
                    <a:pt x="3368" y="3642"/>
                    <a:pt x="3231" y="3535"/>
                    <a:pt x="3063" y="3444"/>
                  </a:cubicBezTo>
                  <a:cubicBezTo>
                    <a:pt x="2880" y="3322"/>
                    <a:pt x="2667" y="3215"/>
                    <a:pt x="2469" y="3093"/>
                  </a:cubicBezTo>
                  <a:cubicBezTo>
                    <a:pt x="2271" y="2987"/>
                    <a:pt x="2073" y="2880"/>
                    <a:pt x="1890" y="2743"/>
                  </a:cubicBezTo>
                  <a:cubicBezTo>
                    <a:pt x="1631" y="2575"/>
                    <a:pt x="1387" y="2377"/>
                    <a:pt x="1174" y="2133"/>
                  </a:cubicBezTo>
                  <a:cubicBezTo>
                    <a:pt x="1143" y="2088"/>
                    <a:pt x="1098" y="2042"/>
                    <a:pt x="1067" y="1996"/>
                  </a:cubicBezTo>
                  <a:cubicBezTo>
                    <a:pt x="1067" y="1981"/>
                    <a:pt x="1052" y="1981"/>
                    <a:pt x="1021" y="1981"/>
                  </a:cubicBezTo>
                  <a:lnTo>
                    <a:pt x="1006" y="1981"/>
                  </a:lnTo>
                  <a:cubicBezTo>
                    <a:pt x="991" y="1996"/>
                    <a:pt x="991" y="2011"/>
                    <a:pt x="991" y="2042"/>
                  </a:cubicBezTo>
                  <a:cubicBezTo>
                    <a:pt x="1098" y="2210"/>
                    <a:pt x="1250" y="2362"/>
                    <a:pt x="1402" y="2499"/>
                  </a:cubicBezTo>
                  <a:cubicBezTo>
                    <a:pt x="1555" y="2651"/>
                    <a:pt x="1738" y="2758"/>
                    <a:pt x="1920" y="2895"/>
                  </a:cubicBezTo>
                  <a:cubicBezTo>
                    <a:pt x="2088" y="3002"/>
                    <a:pt x="2271" y="3124"/>
                    <a:pt x="2438" y="3215"/>
                  </a:cubicBezTo>
                  <a:cubicBezTo>
                    <a:pt x="2621" y="3337"/>
                    <a:pt x="2804" y="3444"/>
                    <a:pt x="2972" y="3566"/>
                  </a:cubicBezTo>
                  <a:cubicBezTo>
                    <a:pt x="3261" y="3748"/>
                    <a:pt x="3520" y="3962"/>
                    <a:pt x="3764" y="4205"/>
                  </a:cubicBezTo>
                  <a:lnTo>
                    <a:pt x="4114" y="4952"/>
                  </a:lnTo>
                  <a:cubicBezTo>
                    <a:pt x="4267" y="5302"/>
                    <a:pt x="4419" y="5683"/>
                    <a:pt x="4571" y="6064"/>
                  </a:cubicBezTo>
                  <a:cubicBezTo>
                    <a:pt x="4709" y="6430"/>
                    <a:pt x="4830" y="6811"/>
                    <a:pt x="4952" y="7192"/>
                  </a:cubicBezTo>
                  <a:lnTo>
                    <a:pt x="4952" y="7237"/>
                  </a:lnTo>
                  <a:cubicBezTo>
                    <a:pt x="4937" y="7207"/>
                    <a:pt x="4907" y="7192"/>
                    <a:pt x="4876" y="7176"/>
                  </a:cubicBezTo>
                  <a:cubicBezTo>
                    <a:pt x="4739" y="7085"/>
                    <a:pt x="4602" y="6978"/>
                    <a:pt x="4480" y="6902"/>
                  </a:cubicBezTo>
                  <a:cubicBezTo>
                    <a:pt x="4343" y="6826"/>
                    <a:pt x="4191" y="6750"/>
                    <a:pt x="4053" y="6704"/>
                  </a:cubicBezTo>
                  <a:cubicBezTo>
                    <a:pt x="3764" y="6567"/>
                    <a:pt x="3444" y="6476"/>
                    <a:pt x="3139" y="6354"/>
                  </a:cubicBezTo>
                  <a:cubicBezTo>
                    <a:pt x="2835" y="6262"/>
                    <a:pt x="2530" y="6171"/>
                    <a:pt x="2225" y="6049"/>
                  </a:cubicBezTo>
                  <a:lnTo>
                    <a:pt x="2088" y="6019"/>
                  </a:lnTo>
                  <a:cubicBezTo>
                    <a:pt x="1661" y="5866"/>
                    <a:pt x="1235" y="5683"/>
                    <a:pt x="854" y="5424"/>
                  </a:cubicBezTo>
                  <a:cubicBezTo>
                    <a:pt x="641" y="5272"/>
                    <a:pt x="442" y="5104"/>
                    <a:pt x="260" y="4906"/>
                  </a:cubicBezTo>
                  <a:cubicBezTo>
                    <a:pt x="214" y="4830"/>
                    <a:pt x="138" y="4754"/>
                    <a:pt x="77" y="4663"/>
                  </a:cubicBezTo>
                  <a:cubicBezTo>
                    <a:pt x="77" y="4647"/>
                    <a:pt x="62" y="4647"/>
                    <a:pt x="31" y="4647"/>
                  </a:cubicBezTo>
                  <a:lnTo>
                    <a:pt x="16" y="4647"/>
                  </a:lnTo>
                  <a:cubicBezTo>
                    <a:pt x="1" y="4663"/>
                    <a:pt x="1" y="4678"/>
                    <a:pt x="1" y="4693"/>
                  </a:cubicBezTo>
                  <a:cubicBezTo>
                    <a:pt x="92" y="4830"/>
                    <a:pt x="183" y="4952"/>
                    <a:pt x="275" y="5059"/>
                  </a:cubicBezTo>
                  <a:cubicBezTo>
                    <a:pt x="397" y="5181"/>
                    <a:pt x="503" y="5272"/>
                    <a:pt x="625" y="5363"/>
                  </a:cubicBezTo>
                  <a:cubicBezTo>
                    <a:pt x="869" y="5561"/>
                    <a:pt x="1143" y="5714"/>
                    <a:pt x="1402" y="5836"/>
                  </a:cubicBezTo>
                  <a:cubicBezTo>
                    <a:pt x="1692" y="5973"/>
                    <a:pt x="1997" y="6095"/>
                    <a:pt x="2286" y="6201"/>
                  </a:cubicBezTo>
                  <a:lnTo>
                    <a:pt x="3200" y="6552"/>
                  </a:lnTo>
                  <a:cubicBezTo>
                    <a:pt x="3413" y="6628"/>
                    <a:pt x="3612" y="6719"/>
                    <a:pt x="3810" y="6811"/>
                  </a:cubicBezTo>
                  <a:cubicBezTo>
                    <a:pt x="3992" y="6902"/>
                    <a:pt x="4191" y="7024"/>
                    <a:pt x="4358" y="7131"/>
                  </a:cubicBezTo>
                  <a:cubicBezTo>
                    <a:pt x="4602" y="7314"/>
                    <a:pt x="4861" y="7512"/>
                    <a:pt x="5059" y="7740"/>
                  </a:cubicBezTo>
                  <a:cubicBezTo>
                    <a:pt x="5105" y="7862"/>
                    <a:pt x="5120" y="7969"/>
                    <a:pt x="5166" y="8091"/>
                  </a:cubicBezTo>
                  <a:lnTo>
                    <a:pt x="5166" y="8152"/>
                  </a:lnTo>
                  <a:cubicBezTo>
                    <a:pt x="5166" y="8167"/>
                    <a:pt x="5181" y="8197"/>
                    <a:pt x="5196" y="8228"/>
                  </a:cubicBezTo>
                  <a:cubicBezTo>
                    <a:pt x="5333" y="8791"/>
                    <a:pt x="5455" y="9386"/>
                    <a:pt x="5546" y="9949"/>
                  </a:cubicBezTo>
                  <a:cubicBezTo>
                    <a:pt x="5699" y="10894"/>
                    <a:pt x="5775" y="11839"/>
                    <a:pt x="5806" y="12799"/>
                  </a:cubicBezTo>
                  <a:lnTo>
                    <a:pt x="5806" y="12920"/>
                  </a:lnTo>
                  <a:cubicBezTo>
                    <a:pt x="5821" y="13484"/>
                    <a:pt x="5821" y="14033"/>
                    <a:pt x="5806" y="14581"/>
                  </a:cubicBezTo>
                  <a:cubicBezTo>
                    <a:pt x="5806" y="14871"/>
                    <a:pt x="5790" y="15160"/>
                    <a:pt x="5775" y="15434"/>
                  </a:cubicBezTo>
                  <a:lnTo>
                    <a:pt x="5714" y="16348"/>
                  </a:lnTo>
                  <a:cubicBezTo>
                    <a:pt x="5714" y="16409"/>
                    <a:pt x="5729" y="16470"/>
                    <a:pt x="5775" y="16531"/>
                  </a:cubicBezTo>
                  <a:cubicBezTo>
                    <a:pt x="5806" y="16562"/>
                    <a:pt x="5866" y="16607"/>
                    <a:pt x="5927" y="16607"/>
                  </a:cubicBezTo>
                  <a:cubicBezTo>
                    <a:pt x="5936" y="16609"/>
                    <a:pt x="5945" y="16609"/>
                    <a:pt x="5954" y="16609"/>
                  </a:cubicBezTo>
                  <a:cubicBezTo>
                    <a:pt x="6066" y="16609"/>
                    <a:pt x="6171" y="16521"/>
                    <a:pt x="6171" y="16394"/>
                  </a:cubicBezTo>
                  <a:cubicBezTo>
                    <a:pt x="6232" y="15891"/>
                    <a:pt x="6247" y="15404"/>
                    <a:pt x="6263" y="14886"/>
                  </a:cubicBezTo>
                  <a:cubicBezTo>
                    <a:pt x="6278" y="14398"/>
                    <a:pt x="6278" y="13911"/>
                    <a:pt x="6278" y="13423"/>
                  </a:cubicBezTo>
                  <a:cubicBezTo>
                    <a:pt x="6278" y="13118"/>
                    <a:pt x="6263" y="12829"/>
                    <a:pt x="6247" y="12524"/>
                  </a:cubicBezTo>
                  <a:cubicBezTo>
                    <a:pt x="6384" y="12387"/>
                    <a:pt x="6506" y="12265"/>
                    <a:pt x="6643" y="12113"/>
                  </a:cubicBezTo>
                  <a:cubicBezTo>
                    <a:pt x="6796" y="11930"/>
                    <a:pt x="6933" y="11778"/>
                    <a:pt x="7070" y="11595"/>
                  </a:cubicBezTo>
                  <a:cubicBezTo>
                    <a:pt x="7192" y="11427"/>
                    <a:pt x="7329" y="11244"/>
                    <a:pt x="7451" y="11062"/>
                  </a:cubicBezTo>
                  <a:cubicBezTo>
                    <a:pt x="7573" y="10864"/>
                    <a:pt x="7695" y="10681"/>
                    <a:pt x="7801" y="10483"/>
                  </a:cubicBezTo>
                  <a:cubicBezTo>
                    <a:pt x="8030" y="10102"/>
                    <a:pt x="8228" y="9690"/>
                    <a:pt x="8380" y="9264"/>
                  </a:cubicBezTo>
                  <a:cubicBezTo>
                    <a:pt x="8533" y="8837"/>
                    <a:pt x="8624" y="8350"/>
                    <a:pt x="8685" y="7893"/>
                  </a:cubicBezTo>
                  <a:cubicBezTo>
                    <a:pt x="8746" y="7390"/>
                    <a:pt x="8777" y="6872"/>
                    <a:pt x="8792" y="6354"/>
                  </a:cubicBezTo>
                  <a:cubicBezTo>
                    <a:pt x="8820" y="5852"/>
                    <a:pt x="8849" y="5364"/>
                    <a:pt x="8916" y="4864"/>
                  </a:cubicBezTo>
                  <a:lnTo>
                    <a:pt x="8916" y="4864"/>
                  </a:lnTo>
                  <a:cubicBezTo>
                    <a:pt x="8906" y="4870"/>
                    <a:pt x="8898" y="4880"/>
                    <a:pt x="8898" y="4891"/>
                  </a:cubicBezTo>
                  <a:cubicBezTo>
                    <a:pt x="8792" y="5516"/>
                    <a:pt x="8746" y="6156"/>
                    <a:pt x="8685" y="6780"/>
                  </a:cubicBezTo>
                  <a:cubicBezTo>
                    <a:pt x="8655" y="7085"/>
                    <a:pt x="8624" y="7390"/>
                    <a:pt x="8594" y="7694"/>
                  </a:cubicBezTo>
                  <a:cubicBezTo>
                    <a:pt x="8548" y="7999"/>
                    <a:pt x="8487" y="8304"/>
                    <a:pt x="8396" y="8609"/>
                  </a:cubicBezTo>
                  <a:cubicBezTo>
                    <a:pt x="8319" y="8868"/>
                    <a:pt x="8243" y="9142"/>
                    <a:pt x="8137" y="9401"/>
                  </a:cubicBezTo>
                  <a:cubicBezTo>
                    <a:pt x="8076" y="9538"/>
                    <a:pt x="8015" y="9660"/>
                    <a:pt x="7954" y="9782"/>
                  </a:cubicBezTo>
                  <a:cubicBezTo>
                    <a:pt x="7908" y="9919"/>
                    <a:pt x="7832" y="10041"/>
                    <a:pt x="7756" y="10163"/>
                  </a:cubicBezTo>
                  <a:cubicBezTo>
                    <a:pt x="7497" y="10589"/>
                    <a:pt x="7238" y="10970"/>
                    <a:pt x="6933" y="11351"/>
                  </a:cubicBezTo>
                  <a:cubicBezTo>
                    <a:pt x="6781" y="11534"/>
                    <a:pt x="6613" y="11732"/>
                    <a:pt x="6461" y="11900"/>
                  </a:cubicBezTo>
                  <a:cubicBezTo>
                    <a:pt x="6384" y="11976"/>
                    <a:pt x="6324" y="12052"/>
                    <a:pt x="6247" y="12113"/>
                  </a:cubicBezTo>
                  <a:cubicBezTo>
                    <a:pt x="6202" y="11641"/>
                    <a:pt x="6156" y="11138"/>
                    <a:pt x="6095" y="10665"/>
                  </a:cubicBezTo>
                  <a:cubicBezTo>
                    <a:pt x="5973" y="9797"/>
                    <a:pt x="5790" y="8974"/>
                    <a:pt x="5562" y="8121"/>
                  </a:cubicBezTo>
                  <a:cubicBezTo>
                    <a:pt x="5638" y="7999"/>
                    <a:pt x="5684" y="7877"/>
                    <a:pt x="5745" y="7740"/>
                  </a:cubicBezTo>
                  <a:cubicBezTo>
                    <a:pt x="5836" y="7542"/>
                    <a:pt x="5912" y="7329"/>
                    <a:pt x="5973" y="7116"/>
                  </a:cubicBezTo>
                  <a:cubicBezTo>
                    <a:pt x="6110" y="6704"/>
                    <a:pt x="6202" y="6278"/>
                    <a:pt x="6278" y="5836"/>
                  </a:cubicBezTo>
                  <a:cubicBezTo>
                    <a:pt x="6324" y="5607"/>
                    <a:pt x="6339" y="5379"/>
                    <a:pt x="6339" y="5135"/>
                  </a:cubicBezTo>
                  <a:cubicBezTo>
                    <a:pt x="6339" y="4906"/>
                    <a:pt x="6339" y="4678"/>
                    <a:pt x="6308" y="4464"/>
                  </a:cubicBezTo>
                  <a:cubicBezTo>
                    <a:pt x="6278" y="4236"/>
                    <a:pt x="6247" y="4038"/>
                    <a:pt x="6202" y="3809"/>
                  </a:cubicBezTo>
                  <a:cubicBezTo>
                    <a:pt x="6171" y="3581"/>
                    <a:pt x="6125" y="3367"/>
                    <a:pt x="6095" y="3139"/>
                  </a:cubicBezTo>
                  <a:cubicBezTo>
                    <a:pt x="6019" y="2712"/>
                    <a:pt x="5958" y="2286"/>
                    <a:pt x="5958" y="1844"/>
                  </a:cubicBezTo>
                  <a:lnTo>
                    <a:pt x="5958" y="1570"/>
                  </a:lnTo>
                  <a:cubicBezTo>
                    <a:pt x="5958" y="1554"/>
                    <a:pt x="5943" y="1539"/>
                    <a:pt x="5927" y="1539"/>
                  </a:cubicBezTo>
                  <a:cubicBezTo>
                    <a:pt x="5897" y="1539"/>
                    <a:pt x="5882" y="1554"/>
                    <a:pt x="5882" y="1570"/>
                  </a:cubicBezTo>
                  <a:cubicBezTo>
                    <a:pt x="5866" y="1859"/>
                    <a:pt x="5882" y="2133"/>
                    <a:pt x="5897" y="2408"/>
                  </a:cubicBezTo>
                  <a:cubicBezTo>
                    <a:pt x="5927" y="2697"/>
                    <a:pt x="5958" y="2971"/>
                    <a:pt x="6004" y="3230"/>
                  </a:cubicBezTo>
                  <a:cubicBezTo>
                    <a:pt x="6034" y="3505"/>
                    <a:pt x="6080" y="3779"/>
                    <a:pt x="6110" y="4053"/>
                  </a:cubicBezTo>
                  <a:cubicBezTo>
                    <a:pt x="6156" y="4343"/>
                    <a:pt x="6171" y="4617"/>
                    <a:pt x="6171" y="4906"/>
                  </a:cubicBezTo>
                  <a:cubicBezTo>
                    <a:pt x="6171" y="5120"/>
                    <a:pt x="6156" y="5348"/>
                    <a:pt x="6125" y="5561"/>
                  </a:cubicBezTo>
                  <a:cubicBezTo>
                    <a:pt x="6110" y="5668"/>
                    <a:pt x="6095" y="5760"/>
                    <a:pt x="6080" y="5881"/>
                  </a:cubicBezTo>
                  <a:cubicBezTo>
                    <a:pt x="6049" y="5973"/>
                    <a:pt x="6019" y="6095"/>
                    <a:pt x="6004" y="6186"/>
                  </a:cubicBezTo>
                  <a:cubicBezTo>
                    <a:pt x="5958" y="6338"/>
                    <a:pt x="5897" y="6491"/>
                    <a:pt x="5866" y="6643"/>
                  </a:cubicBezTo>
                  <a:cubicBezTo>
                    <a:pt x="5806" y="6811"/>
                    <a:pt x="5745" y="6978"/>
                    <a:pt x="5668" y="7131"/>
                  </a:cubicBezTo>
                  <a:cubicBezTo>
                    <a:pt x="5592" y="7329"/>
                    <a:pt x="5516" y="7496"/>
                    <a:pt x="5440" y="7664"/>
                  </a:cubicBezTo>
                  <a:cubicBezTo>
                    <a:pt x="5318" y="7253"/>
                    <a:pt x="5181" y="6841"/>
                    <a:pt x="5028" y="6430"/>
                  </a:cubicBezTo>
                  <a:cubicBezTo>
                    <a:pt x="4937" y="6201"/>
                    <a:pt x="4861" y="5958"/>
                    <a:pt x="4754" y="5729"/>
                  </a:cubicBezTo>
                  <a:cubicBezTo>
                    <a:pt x="4663" y="5501"/>
                    <a:pt x="4571" y="5257"/>
                    <a:pt x="4450" y="5028"/>
                  </a:cubicBezTo>
                  <a:cubicBezTo>
                    <a:pt x="4343" y="4800"/>
                    <a:pt x="4251" y="4586"/>
                    <a:pt x="4114" y="4373"/>
                  </a:cubicBezTo>
                  <a:cubicBezTo>
                    <a:pt x="4038" y="4266"/>
                    <a:pt x="3977" y="4129"/>
                    <a:pt x="3901" y="4023"/>
                  </a:cubicBezTo>
                  <a:cubicBezTo>
                    <a:pt x="3916" y="3901"/>
                    <a:pt x="3916" y="3794"/>
                    <a:pt x="3916" y="3657"/>
                  </a:cubicBezTo>
                  <a:lnTo>
                    <a:pt x="3916" y="3307"/>
                  </a:lnTo>
                  <a:cubicBezTo>
                    <a:pt x="3916" y="3200"/>
                    <a:pt x="3916" y="3078"/>
                    <a:pt x="3901" y="2971"/>
                  </a:cubicBezTo>
                  <a:cubicBezTo>
                    <a:pt x="3886" y="2849"/>
                    <a:pt x="3871" y="2743"/>
                    <a:pt x="3825" y="2621"/>
                  </a:cubicBezTo>
                  <a:cubicBezTo>
                    <a:pt x="3718" y="2210"/>
                    <a:pt x="3505" y="1829"/>
                    <a:pt x="3383" y="1433"/>
                  </a:cubicBezTo>
                  <a:lnTo>
                    <a:pt x="3383" y="1448"/>
                  </a:lnTo>
                  <a:lnTo>
                    <a:pt x="3337" y="1158"/>
                  </a:lnTo>
                  <a:cubicBezTo>
                    <a:pt x="3337" y="1143"/>
                    <a:pt x="3307" y="1128"/>
                    <a:pt x="3292" y="1128"/>
                  </a:cubicBezTo>
                  <a:cubicBezTo>
                    <a:pt x="3276" y="1128"/>
                    <a:pt x="3261" y="1143"/>
                    <a:pt x="3261" y="1158"/>
                  </a:cubicBezTo>
                  <a:cubicBezTo>
                    <a:pt x="3276" y="1387"/>
                    <a:pt x="3353" y="1600"/>
                    <a:pt x="3413" y="1813"/>
                  </a:cubicBezTo>
                  <a:cubicBezTo>
                    <a:pt x="3444" y="1920"/>
                    <a:pt x="3490" y="2011"/>
                    <a:pt x="3520" y="2133"/>
                  </a:cubicBezTo>
                  <a:cubicBezTo>
                    <a:pt x="3566" y="2240"/>
                    <a:pt x="3596" y="2347"/>
                    <a:pt x="3642" y="2453"/>
                  </a:cubicBezTo>
                  <a:cubicBezTo>
                    <a:pt x="3688" y="2697"/>
                    <a:pt x="3718" y="2956"/>
                    <a:pt x="3733" y="3200"/>
                  </a:cubicBezTo>
                  <a:cubicBezTo>
                    <a:pt x="3733" y="3322"/>
                    <a:pt x="3733" y="3459"/>
                    <a:pt x="3718" y="3596"/>
                  </a:cubicBezTo>
                  <a:lnTo>
                    <a:pt x="3718" y="3748"/>
                  </a:lnTo>
                  <a:cubicBezTo>
                    <a:pt x="3459" y="3352"/>
                    <a:pt x="3200" y="2956"/>
                    <a:pt x="2926" y="2545"/>
                  </a:cubicBezTo>
                  <a:cubicBezTo>
                    <a:pt x="2652" y="2149"/>
                    <a:pt x="2377" y="1752"/>
                    <a:pt x="2088" y="1372"/>
                  </a:cubicBezTo>
                  <a:cubicBezTo>
                    <a:pt x="1814" y="960"/>
                    <a:pt x="1524" y="579"/>
                    <a:pt x="1235" y="168"/>
                  </a:cubicBezTo>
                  <a:cubicBezTo>
                    <a:pt x="1204" y="107"/>
                    <a:pt x="1174" y="77"/>
                    <a:pt x="1143" y="16"/>
                  </a:cubicBezTo>
                  <a:lnTo>
                    <a:pt x="1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 name="Google Shape;493;p11"/>
          <p:cNvGrpSpPr/>
          <p:nvPr/>
        </p:nvGrpSpPr>
        <p:grpSpPr>
          <a:xfrm flipH="1" rot="-9515436">
            <a:off x="450714" y="-565336"/>
            <a:ext cx="1897047" cy="1526385"/>
            <a:chOff x="5471650" y="2626275"/>
            <a:chExt cx="1243675" cy="1000675"/>
          </a:xfrm>
        </p:grpSpPr>
        <p:sp>
          <p:nvSpPr>
            <p:cNvPr id="494" name="Google Shape;494;p11"/>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1"/>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1"/>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13" name="Shape 5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514" name="Shape 514"/>
        <p:cNvGrpSpPr/>
        <p:nvPr/>
      </p:nvGrpSpPr>
      <p:grpSpPr>
        <a:xfrm>
          <a:off x="0" y="0"/>
          <a:ext cx="0" cy="0"/>
          <a:chOff x="0" y="0"/>
          <a:chExt cx="0" cy="0"/>
        </a:xfrm>
      </p:grpSpPr>
      <p:sp>
        <p:nvSpPr>
          <p:cNvPr id="515" name="Google Shape;515;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16" name="Google Shape;516;p13"/>
          <p:cNvSpPr txBox="1"/>
          <p:nvPr>
            <p:ph hasCustomPrompt="1" idx="2" type="title"/>
          </p:nvPr>
        </p:nvSpPr>
        <p:spPr>
          <a:xfrm>
            <a:off x="719975" y="126375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7" name="Google Shape;517;p13"/>
          <p:cNvSpPr txBox="1"/>
          <p:nvPr>
            <p:ph hasCustomPrompt="1" idx="3" type="title"/>
          </p:nvPr>
        </p:nvSpPr>
        <p:spPr>
          <a:xfrm>
            <a:off x="719975" y="2697166"/>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8" name="Google Shape;518;p13"/>
          <p:cNvSpPr txBox="1"/>
          <p:nvPr>
            <p:ph hasCustomPrompt="1" idx="4" type="title"/>
          </p:nvPr>
        </p:nvSpPr>
        <p:spPr>
          <a:xfrm>
            <a:off x="3419250" y="126375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9" name="Google Shape;519;p13"/>
          <p:cNvSpPr txBox="1"/>
          <p:nvPr>
            <p:ph hasCustomPrompt="1" idx="5" type="title"/>
          </p:nvPr>
        </p:nvSpPr>
        <p:spPr>
          <a:xfrm>
            <a:off x="3419250" y="2697166"/>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0" name="Google Shape;520;p13"/>
          <p:cNvSpPr txBox="1"/>
          <p:nvPr>
            <p:ph hasCustomPrompt="1" idx="6" type="title"/>
          </p:nvPr>
        </p:nvSpPr>
        <p:spPr>
          <a:xfrm>
            <a:off x="6118525" y="126375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1" name="Google Shape;521;p13"/>
          <p:cNvSpPr txBox="1"/>
          <p:nvPr>
            <p:ph hasCustomPrompt="1" idx="7" type="title"/>
          </p:nvPr>
        </p:nvSpPr>
        <p:spPr>
          <a:xfrm>
            <a:off x="6118525" y="2697166"/>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22" name="Google Shape;522;p13"/>
          <p:cNvSpPr txBox="1"/>
          <p:nvPr>
            <p:ph idx="1" type="subTitle"/>
          </p:nvPr>
        </p:nvSpPr>
        <p:spPr>
          <a:xfrm>
            <a:off x="719975" y="1767275"/>
            <a:ext cx="23055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23" name="Google Shape;523;p13"/>
          <p:cNvSpPr txBox="1"/>
          <p:nvPr>
            <p:ph idx="8" type="subTitle"/>
          </p:nvPr>
        </p:nvSpPr>
        <p:spPr>
          <a:xfrm>
            <a:off x="3419250" y="1767275"/>
            <a:ext cx="23055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24" name="Google Shape;524;p13"/>
          <p:cNvSpPr txBox="1"/>
          <p:nvPr>
            <p:ph idx="9" type="subTitle"/>
          </p:nvPr>
        </p:nvSpPr>
        <p:spPr>
          <a:xfrm>
            <a:off x="6118525" y="1767275"/>
            <a:ext cx="23055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25" name="Google Shape;525;p13"/>
          <p:cNvSpPr txBox="1"/>
          <p:nvPr>
            <p:ph idx="13" type="subTitle"/>
          </p:nvPr>
        </p:nvSpPr>
        <p:spPr>
          <a:xfrm>
            <a:off x="719975" y="3200825"/>
            <a:ext cx="23055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26" name="Google Shape;526;p13"/>
          <p:cNvSpPr txBox="1"/>
          <p:nvPr>
            <p:ph idx="14" type="subTitle"/>
          </p:nvPr>
        </p:nvSpPr>
        <p:spPr>
          <a:xfrm>
            <a:off x="3419250" y="3200825"/>
            <a:ext cx="23055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27" name="Google Shape;527;p13"/>
          <p:cNvSpPr txBox="1"/>
          <p:nvPr>
            <p:ph idx="15" type="subTitle"/>
          </p:nvPr>
        </p:nvSpPr>
        <p:spPr>
          <a:xfrm>
            <a:off x="6118525" y="3200825"/>
            <a:ext cx="2305500" cy="678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sz="1800">
                <a:solidFill>
                  <a:schemeClr val="dk1"/>
                </a:solidFill>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528" name="Google Shape;528;p13"/>
          <p:cNvSpPr/>
          <p:nvPr/>
        </p:nvSpPr>
        <p:spPr>
          <a:xfrm rot="-245511">
            <a:off x="-567658" y="3896393"/>
            <a:ext cx="4736618" cy="1747730"/>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 name="Google Shape;529;p13"/>
          <p:cNvGrpSpPr/>
          <p:nvPr/>
        </p:nvGrpSpPr>
        <p:grpSpPr>
          <a:xfrm flipH="1" rot="10243587">
            <a:off x="-384232" y="4430100"/>
            <a:ext cx="1656964" cy="1333212"/>
            <a:chOff x="5471650" y="2626275"/>
            <a:chExt cx="1243675" cy="1000675"/>
          </a:xfrm>
        </p:grpSpPr>
        <p:sp>
          <p:nvSpPr>
            <p:cNvPr id="530" name="Google Shape;530;p13"/>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3"/>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3"/>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3"/>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3"/>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3"/>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3"/>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3"/>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3"/>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3"/>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3"/>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3"/>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3"/>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3"/>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3"/>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3"/>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3"/>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3"/>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3"/>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13"/>
          <p:cNvSpPr/>
          <p:nvPr/>
        </p:nvSpPr>
        <p:spPr>
          <a:xfrm rot="-1287931">
            <a:off x="-1637662" y="-389504"/>
            <a:ext cx="3442593" cy="2389034"/>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3"/>
          <p:cNvSpPr/>
          <p:nvPr/>
        </p:nvSpPr>
        <p:spPr>
          <a:xfrm rot="-1726710">
            <a:off x="6487756" y="3454725"/>
            <a:ext cx="4364814" cy="230756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3"/>
          <p:cNvSpPr/>
          <p:nvPr/>
        </p:nvSpPr>
        <p:spPr>
          <a:xfrm flipH="1">
            <a:off x="4821822" y="-936550"/>
            <a:ext cx="5337243" cy="170450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3"/>
          <p:cNvSpPr/>
          <p:nvPr/>
        </p:nvSpPr>
        <p:spPr>
          <a:xfrm>
            <a:off x="8428897" y="4033403"/>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 name="Google Shape;553;p13"/>
          <p:cNvGrpSpPr/>
          <p:nvPr/>
        </p:nvGrpSpPr>
        <p:grpSpPr>
          <a:xfrm rot="10262930">
            <a:off x="8024651" y="257330"/>
            <a:ext cx="1656981" cy="1333225"/>
            <a:chOff x="5471650" y="2626275"/>
            <a:chExt cx="1243675" cy="1000675"/>
          </a:xfrm>
        </p:grpSpPr>
        <p:sp>
          <p:nvSpPr>
            <p:cNvPr id="554" name="Google Shape;554;p13"/>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3"/>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3"/>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3"/>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3"/>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solidFill>
          <a:schemeClr val="accent5"/>
        </a:solidFill>
      </p:bgPr>
    </p:bg>
    <p:spTree>
      <p:nvGrpSpPr>
        <p:cNvPr id="573" name="Shape 573"/>
        <p:cNvGrpSpPr/>
        <p:nvPr/>
      </p:nvGrpSpPr>
      <p:grpSpPr>
        <a:xfrm>
          <a:off x="0" y="0"/>
          <a:ext cx="0" cy="0"/>
          <a:chOff x="0" y="0"/>
          <a:chExt cx="0" cy="0"/>
        </a:xfrm>
      </p:grpSpPr>
      <p:sp>
        <p:nvSpPr>
          <p:cNvPr id="574" name="Google Shape;574;p14"/>
          <p:cNvSpPr txBox="1"/>
          <p:nvPr>
            <p:ph type="title"/>
          </p:nvPr>
        </p:nvSpPr>
        <p:spPr>
          <a:xfrm>
            <a:off x="715100" y="445025"/>
            <a:ext cx="77139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575" name="Google Shape;575;p14"/>
          <p:cNvSpPr/>
          <p:nvPr/>
        </p:nvSpPr>
        <p:spPr>
          <a:xfrm rot="8229851">
            <a:off x="7464789" y="-1252463"/>
            <a:ext cx="3546888" cy="1875144"/>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4"/>
          <p:cNvSpPr/>
          <p:nvPr/>
        </p:nvSpPr>
        <p:spPr>
          <a:xfrm rot="-5677435">
            <a:off x="-1271614" y="3533627"/>
            <a:ext cx="3097773" cy="2149742"/>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7" name="Google Shape;577;p14"/>
          <p:cNvGrpSpPr/>
          <p:nvPr/>
        </p:nvGrpSpPr>
        <p:grpSpPr>
          <a:xfrm rot="-6687079">
            <a:off x="-490467" y="3964760"/>
            <a:ext cx="1144705" cy="1458674"/>
            <a:chOff x="2117850" y="1837200"/>
            <a:chExt cx="798000" cy="1016875"/>
          </a:xfrm>
        </p:grpSpPr>
        <p:sp>
          <p:nvSpPr>
            <p:cNvPr id="578" name="Google Shape;578;p14"/>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4"/>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4"/>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4"/>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4"/>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4"/>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4"/>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4"/>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4"/>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4"/>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4"/>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4"/>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4"/>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4"/>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4"/>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4"/>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4"/>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4"/>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14"/>
          <p:cNvGrpSpPr/>
          <p:nvPr/>
        </p:nvGrpSpPr>
        <p:grpSpPr>
          <a:xfrm flipH="1" rot="964196">
            <a:off x="7856516" y="-424853"/>
            <a:ext cx="1144776" cy="1458764"/>
            <a:chOff x="2117850" y="1837200"/>
            <a:chExt cx="798000" cy="1016875"/>
          </a:xfrm>
        </p:grpSpPr>
        <p:sp>
          <p:nvSpPr>
            <p:cNvPr id="597" name="Google Shape;597;p14"/>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4"/>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4"/>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4"/>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4"/>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4"/>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5" name="Google Shape;615;p14"/>
          <p:cNvSpPr/>
          <p:nvPr/>
        </p:nvSpPr>
        <p:spPr>
          <a:xfrm flipH="1">
            <a:off x="5190488" y="4261725"/>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0800000">
            <a:off x="-524150" y="-994077"/>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bg>
      <p:bgPr>
        <a:solidFill>
          <a:schemeClr val="accent5"/>
        </a:solidFill>
      </p:bgPr>
    </p:bg>
    <p:spTree>
      <p:nvGrpSpPr>
        <p:cNvPr id="617" name="Shape 617"/>
        <p:cNvGrpSpPr/>
        <p:nvPr/>
      </p:nvGrpSpPr>
      <p:grpSpPr>
        <a:xfrm>
          <a:off x="0" y="0"/>
          <a:ext cx="0" cy="0"/>
          <a:chOff x="0" y="0"/>
          <a:chExt cx="0" cy="0"/>
        </a:xfrm>
      </p:grpSpPr>
      <p:sp>
        <p:nvSpPr>
          <p:cNvPr id="618" name="Google Shape;618;p15"/>
          <p:cNvSpPr txBox="1"/>
          <p:nvPr>
            <p:ph type="title"/>
          </p:nvPr>
        </p:nvSpPr>
        <p:spPr>
          <a:xfrm>
            <a:off x="3131450" y="445025"/>
            <a:ext cx="52977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619" name="Google Shape;619;p15"/>
          <p:cNvSpPr/>
          <p:nvPr/>
        </p:nvSpPr>
        <p:spPr>
          <a:xfrm rot="-574691">
            <a:off x="-1815673" y="-775192"/>
            <a:ext cx="5337334" cy="1704534"/>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5"/>
          <p:cNvSpPr/>
          <p:nvPr/>
        </p:nvSpPr>
        <p:spPr>
          <a:xfrm>
            <a:off x="7154672" y="4608503"/>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5"/>
          <p:cNvSpPr/>
          <p:nvPr/>
        </p:nvSpPr>
        <p:spPr>
          <a:xfrm flipH="1">
            <a:off x="7154680" y="-651800"/>
            <a:ext cx="3097750" cy="2149726"/>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5"/>
          <p:cNvSpPr/>
          <p:nvPr/>
        </p:nvSpPr>
        <p:spPr>
          <a:xfrm flipH="1">
            <a:off x="-1058339" y="4175425"/>
            <a:ext cx="3546880" cy="187514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 name="Google Shape;623;p15"/>
          <p:cNvGrpSpPr/>
          <p:nvPr/>
        </p:nvGrpSpPr>
        <p:grpSpPr>
          <a:xfrm>
            <a:off x="-432072" y="3804894"/>
            <a:ext cx="1308161" cy="1666963"/>
            <a:chOff x="2117850" y="1837200"/>
            <a:chExt cx="798000" cy="1016875"/>
          </a:xfrm>
        </p:grpSpPr>
        <p:sp>
          <p:nvSpPr>
            <p:cNvPr id="624" name="Google Shape;624;p15"/>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5"/>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5"/>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5"/>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5"/>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42" name="Shape 642"/>
        <p:cNvGrpSpPr/>
        <p:nvPr/>
      </p:nvGrpSpPr>
      <p:grpSpPr>
        <a:xfrm>
          <a:off x="0" y="0"/>
          <a:ext cx="0" cy="0"/>
          <a:chOff x="0" y="0"/>
          <a:chExt cx="0" cy="0"/>
        </a:xfrm>
      </p:grpSpPr>
      <p:sp>
        <p:nvSpPr>
          <p:cNvPr id="643" name="Google Shape;643;p16"/>
          <p:cNvSpPr txBox="1"/>
          <p:nvPr>
            <p:ph idx="1" type="subTitle"/>
          </p:nvPr>
        </p:nvSpPr>
        <p:spPr>
          <a:xfrm>
            <a:off x="5906350" y="1631500"/>
            <a:ext cx="2532000" cy="117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44" name="Google Shape;644;p16"/>
          <p:cNvSpPr txBox="1"/>
          <p:nvPr>
            <p:ph type="title"/>
          </p:nvPr>
        </p:nvSpPr>
        <p:spPr>
          <a:xfrm>
            <a:off x="5906350" y="445025"/>
            <a:ext cx="2532000" cy="11022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45" name="Google Shape;645;p16"/>
          <p:cNvSpPr/>
          <p:nvPr/>
        </p:nvSpPr>
        <p:spPr>
          <a:xfrm rot="-8100000">
            <a:off x="7296004" y="-1538040"/>
            <a:ext cx="3661557" cy="2540988"/>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6"/>
          <p:cNvSpPr/>
          <p:nvPr/>
        </p:nvSpPr>
        <p:spPr>
          <a:xfrm>
            <a:off x="8439572" y="3556540"/>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6"/>
          <p:cNvSpPr/>
          <p:nvPr/>
        </p:nvSpPr>
        <p:spPr>
          <a:xfrm rot="-245511">
            <a:off x="-695708" y="3745980"/>
            <a:ext cx="4736618" cy="1747730"/>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6"/>
          <p:cNvSpPr/>
          <p:nvPr>
            <p:ph idx="2" type="pic"/>
          </p:nvPr>
        </p:nvSpPr>
        <p:spPr>
          <a:xfrm>
            <a:off x="206000" y="151500"/>
            <a:ext cx="3375900" cy="4725000"/>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sp>
      <p:sp>
        <p:nvSpPr>
          <p:cNvPr id="649" name="Google Shape;649;p16"/>
          <p:cNvSpPr/>
          <p:nvPr>
            <p:ph idx="3" type="pic"/>
          </p:nvPr>
        </p:nvSpPr>
        <p:spPr>
          <a:xfrm>
            <a:off x="3830575" y="151500"/>
            <a:ext cx="1929900" cy="2595000"/>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sp>
      <p:sp>
        <p:nvSpPr>
          <p:cNvPr id="650" name="Google Shape;650;p16"/>
          <p:cNvSpPr/>
          <p:nvPr>
            <p:ph idx="4" type="pic"/>
          </p:nvPr>
        </p:nvSpPr>
        <p:spPr>
          <a:xfrm>
            <a:off x="3830575" y="2957925"/>
            <a:ext cx="5117400" cy="1918500"/>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651" name="Shape 651"/>
        <p:cNvGrpSpPr/>
        <p:nvPr/>
      </p:nvGrpSpPr>
      <p:grpSpPr>
        <a:xfrm>
          <a:off x="0" y="0"/>
          <a:ext cx="0" cy="0"/>
          <a:chOff x="0" y="0"/>
          <a:chExt cx="0" cy="0"/>
        </a:xfrm>
      </p:grpSpPr>
      <p:sp>
        <p:nvSpPr>
          <p:cNvPr id="652" name="Google Shape;65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53" name="Google Shape;653;p17"/>
          <p:cNvSpPr txBox="1"/>
          <p:nvPr>
            <p:ph idx="1" type="subTitle"/>
          </p:nvPr>
        </p:nvSpPr>
        <p:spPr>
          <a:xfrm>
            <a:off x="715000" y="1841650"/>
            <a:ext cx="24126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54" name="Google Shape;654;p17"/>
          <p:cNvSpPr txBox="1"/>
          <p:nvPr>
            <p:ph idx="2" type="subTitle"/>
          </p:nvPr>
        </p:nvSpPr>
        <p:spPr>
          <a:xfrm>
            <a:off x="715003" y="2259850"/>
            <a:ext cx="2412600" cy="17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5" name="Google Shape;655;p17"/>
          <p:cNvSpPr txBox="1"/>
          <p:nvPr>
            <p:ph idx="3" type="subTitle"/>
          </p:nvPr>
        </p:nvSpPr>
        <p:spPr>
          <a:xfrm>
            <a:off x="3365703" y="2259850"/>
            <a:ext cx="2412600" cy="17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6" name="Google Shape;656;p17"/>
          <p:cNvSpPr txBox="1"/>
          <p:nvPr>
            <p:ph idx="4" type="subTitle"/>
          </p:nvPr>
        </p:nvSpPr>
        <p:spPr>
          <a:xfrm>
            <a:off x="6016406" y="2259850"/>
            <a:ext cx="2412600" cy="174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7" name="Google Shape;657;p17"/>
          <p:cNvSpPr txBox="1"/>
          <p:nvPr>
            <p:ph idx="5" type="subTitle"/>
          </p:nvPr>
        </p:nvSpPr>
        <p:spPr>
          <a:xfrm>
            <a:off x="3365702" y="1841650"/>
            <a:ext cx="24126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58" name="Google Shape;658;p17"/>
          <p:cNvSpPr txBox="1"/>
          <p:nvPr>
            <p:ph idx="6" type="subTitle"/>
          </p:nvPr>
        </p:nvSpPr>
        <p:spPr>
          <a:xfrm>
            <a:off x="6016407" y="1841650"/>
            <a:ext cx="2412600" cy="41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59" name="Google Shape;659;p17"/>
          <p:cNvSpPr/>
          <p:nvPr/>
        </p:nvSpPr>
        <p:spPr>
          <a:xfrm flipH="1" rot="8722865">
            <a:off x="-1073125" y="-1271958"/>
            <a:ext cx="3097779" cy="2149746"/>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7"/>
          <p:cNvSpPr/>
          <p:nvPr/>
        </p:nvSpPr>
        <p:spPr>
          <a:xfrm flipH="1" rot="-2990209">
            <a:off x="6735198" y="4016024"/>
            <a:ext cx="3546982" cy="1875193"/>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7"/>
          <p:cNvSpPr/>
          <p:nvPr/>
        </p:nvSpPr>
        <p:spPr>
          <a:xfrm rot="275818">
            <a:off x="-823211" y="4359329"/>
            <a:ext cx="5337344" cy="1704538"/>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7"/>
          <p:cNvSpPr/>
          <p:nvPr/>
        </p:nvSpPr>
        <p:spPr>
          <a:xfrm>
            <a:off x="7944347" y="-833797"/>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 name="Google Shape;663;p17"/>
          <p:cNvGrpSpPr/>
          <p:nvPr/>
        </p:nvGrpSpPr>
        <p:grpSpPr>
          <a:xfrm rot="-5666608">
            <a:off x="60866" y="3845265"/>
            <a:ext cx="1308103" cy="1666889"/>
            <a:chOff x="2117850" y="1837200"/>
            <a:chExt cx="798000" cy="1016875"/>
          </a:xfrm>
        </p:grpSpPr>
        <p:sp>
          <p:nvSpPr>
            <p:cNvPr id="664" name="Google Shape;664;p17"/>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7"/>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7"/>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7"/>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7"/>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7"/>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7"/>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7"/>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7"/>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7"/>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7"/>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7"/>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7"/>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 name="Google Shape;682;p17"/>
          <p:cNvGrpSpPr/>
          <p:nvPr/>
        </p:nvGrpSpPr>
        <p:grpSpPr>
          <a:xfrm rot="9515537">
            <a:off x="8016629" y="-158049"/>
            <a:ext cx="1656975" cy="1333221"/>
            <a:chOff x="5471650" y="2626275"/>
            <a:chExt cx="1243675" cy="1000675"/>
          </a:xfrm>
        </p:grpSpPr>
        <p:sp>
          <p:nvSpPr>
            <p:cNvPr id="683" name="Google Shape;683;p17"/>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7"/>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7"/>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7"/>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7"/>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7"/>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7"/>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7"/>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7"/>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702" name="Shape 702"/>
        <p:cNvGrpSpPr/>
        <p:nvPr/>
      </p:nvGrpSpPr>
      <p:grpSpPr>
        <a:xfrm>
          <a:off x="0" y="0"/>
          <a:ext cx="0" cy="0"/>
          <a:chOff x="0" y="0"/>
          <a:chExt cx="0" cy="0"/>
        </a:xfrm>
      </p:grpSpPr>
      <p:sp>
        <p:nvSpPr>
          <p:cNvPr id="703" name="Google Shape;703;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04" name="Google Shape;704;p18"/>
          <p:cNvSpPr txBox="1"/>
          <p:nvPr>
            <p:ph idx="1" type="subTitle"/>
          </p:nvPr>
        </p:nvSpPr>
        <p:spPr>
          <a:xfrm>
            <a:off x="2423150" y="1755525"/>
            <a:ext cx="5414100" cy="339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05" name="Google Shape;705;p18"/>
          <p:cNvSpPr txBox="1"/>
          <p:nvPr>
            <p:ph idx="2" type="subTitle"/>
          </p:nvPr>
        </p:nvSpPr>
        <p:spPr>
          <a:xfrm>
            <a:off x="2423150" y="2985575"/>
            <a:ext cx="5414100" cy="339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06" name="Google Shape;706;p18"/>
          <p:cNvSpPr txBox="1"/>
          <p:nvPr>
            <p:ph idx="3" type="subTitle"/>
          </p:nvPr>
        </p:nvSpPr>
        <p:spPr>
          <a:xfrm>
            <a:off x="2423150" y="4282125"/>
            <a:ext cx="5414100" cy="339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800">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07" name="Google Shape;707;p18"/>
          <p:cNvSpPr txBox="1"/>
          <p:nvPr>
            <p:ph idx="4" type="subTitle"/>
          </p:nvPr>
        </p:nvSpPr>
        <p:spPr>
          <a:xfrm>
            <a:off x="2423153" y="1296825"/>
            <a:ext cx="54141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08" name="Google Shape;708;p18"/>
          <p:cNvSpPr txBox="1"/>
          <p:nvPr>
            <p:ph idx="5" type="subTitle"/>
          </p:nvPr>
        </p:nvSpPr>
        <p:spPr>
          <a:xfrm>
            <a:off x="2423153" y="2526880"/>
            <a:ext cx="54141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09" name="Google Shape;709;p18"/>
          <p:cNvSpPr txBox="1"/>
          <p:nvPr>
            <p:ph idx="6" type="subTitle"/>
          </p:nvPr>
        </p:nvSpPr>
        <p:spPr>
          <a:xfrm>
            <a:off x="2423153" y="3840335"/>
            <a:ext cx="5414100" cy="458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10" name="Google Shape;710;p18"/>
          <p:cNvSpPr/>
          <p:nvPr/>
        </p:nvSpPr>
        <p:spPr>
          <a:xfrm flipH="1" rot="-1105188">
            <a:off x="-1101098" y="-866237"/>
            <a:ext cx="5337053" cy="170444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a:off x="7436822" y="4448428"/>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8"/>
          <p:cNvSpPr/>
          <p:nvPr/>
        </p:nvSpPr>
        <p:spPr>
          <a:xfrm flipH="1" rot="7436077">
            <a:off x="7783107" y="-1553686"/>
            <a:ext cx="3097703" cy="2149693"/>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8"/>
          <p:cNvSpPr/>
          <p:nvPr/>
        </p:nvSpPr>
        <p:spPr>
          <a:xfrm flipH="1" rot="1806812">
            <a:off x="-1296302" y="4122795"/>
            <a:ext cx="3546979" cy="1875192"/>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 name="Google Shape;714;p18"/>
          <p:cNvGrpSpPr/>
          <p:nvPr/>
        </p:nvGrpSpPr>
        <p:grpSpPr>
          <a:xfrm rot="-1832381">
            <a:off x="-567861" y="4016590"/>
            <a:ext cx="1656977" cy="1333223"/>
            <a:chOff x="5471650" y="2626275"/>
            <a:chExt cx="1243675" cy="1000675"/>
          </a:xfrm>
        </p:grpSpPr>
        <p:sp>
          <p:nvSpPr>
            <p:cNvPr id="715" name="Google Shape;715;p18"/>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8"/>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8"/>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8"/>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8"/>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8"/>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8"/>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8"/>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8"/>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8"/>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8"/>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8"/>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8"/>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8"/>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18"/>
          <p:cNvGrpSpPr/>
          <p:nvPr/>
        </p:nvGrpSpPr>
        <p:grpSpPr>
          <a:xfrm rot="10262930">
            <a:off x="7977588" y="-131620"/>
            <a:ext cx="1656981" cy="1333225"/>
            <a:chOff x="5471650" y="2626275"/>
            <a:chExt cx="1243675" cy="1000675"/>
          </a:xfrm>
        </p:grpSpPr>
        <p:sp>
          <p:nvSpPr>
            <p:cNvPr id="735" name="Google Shape;735;p18"/>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8"/>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8"/>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8"/>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8"/>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8"/>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8"/>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8"/>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8"/>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8"/>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8"/>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8"/>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8"/>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8"/>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8"/>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8"/>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8"/>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8"/>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8"/>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solidFill>
          <a:schemeClr val="accent5"/>
        </a:solidFill>
      </p:bgPr>
    </p:bg>
    <p:spTree>
      <p:nvGrpSpPr>
        <p:cNvPr id="754" name="Shape 754"/>
        <p:cNvGrpSpPr/>
        <p:nvPr/>
      </p:nvGrpSpPr>
      <p:grpSpPr>
        <a:xfrm>
          <a:off x="0" y="0"/>
          <a:ext cx="0" cy="0"/>
          <a:chOff x="0" y="0"/>
          <a:chExt cx="0" cy="0"/>
        </a:xfrm>
      </p:grpSpPr>
      <p:sp>
        <p:nvSpPr>
          <p:cNvPr id="755" name="Google Shape;755;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6" name="Google Shape;756;p19"/>
          <p:cNvSpPr txBox="1"/>
          <p:nvPr>
            <p:ph idx="1" type="subTitle"/>
          </p:nvPr>
        </p:nvSpPr>
        <p:spPr>
          <a:xfrm>
            <a:off x="1163737" y="1146400"/>
            <a:ext cx="29670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57" name="Google Shape;757;p19"/>
          <p:cNvSpPr txBox="1"/>
          <p:nvPr>
            <p:ph idx="2" type="subTitle"/>
          </p:nvPr>
        </p:nvSpPr>
        <p:spPr>
          <a:xfrm>
            <a:off x="1163739" y="1672300"/>
            <a:ext cx="29670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58" name="Google Shape;758;p19"/>
          <p:cNvSpPr txBox="1"/>
          <p:nvPr>
            <p:ph idx="3" type="subTitle"/>
          </p:nvPr>
        </p:nvSpPr>
        <p:spPr>
          <a:xfrm>
            <a:off x="5013265" y="1672300"/>
            <a:ext cx="29670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59" name="Google Shape;759;p19"/>
          <p:cNvSpPr txBox="1"/>
          <p:nvPr>
            <p:ph idx="4" type="subTitle"/>
          </p:nvPr>
        </p:nvSpPr>
        <p:spPr>
          <a:xfrm>
            <a:off x="1163737" y="3420625"/>
            <a:ext cx="30123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60" name="Google Shape;760;p19"/>
          <p:cNvSpPr txBox="1"/>
          <p:nvPr>
            <p:ph idx="5" type="subTitle"/>
          </p:nvPr>
        </p:nvSpPr>
        <p:spPr>
          <a:xfrm>
            <a:off x="5013265" y="3420625"/>
            <a:ext cx="2967000" cy="10278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761" name="Google Shape;761;p19"/>
          <p:cNvSpPr txBox="1"/>
          <p:nvPr>
            <p:ph idx="6" type="subTitle"/>
          </p:nvPr>
        </p:nvSpPr>
        <p:spPr>
          <a:xfrm>
            <a:off x="1163737" y="2894725"/>
            <a:ext cx="29670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62" name="Google Shape;762;p19"/>
          <p:cNvSpPr txBox="1"/>
          <p:nvPr>
            <p:ph idx="7" type="subTitle"/>
          </p:nvPr>
        </p:nvSpPr>
        <p:spPr>
          <a:xfrm>
            <a:off x="5013263" y="1146400"/>
            <a:ext cx="29670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63" name="Google Shape;763;p19"/>
          <p:cNvSpPr txBox="1"/>
          <p:nvPr>
            <p:ph idx="8" type="subTitle"/>
          </p:nvPr>
        </p:nvSpPr>
        <p:spPr>
          <a:xfrm>
            <a:off x="5013263" y="2894725"/>
            <a:ext cx="29670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764" name="Google Shape;764;p19"/>
          <p:cNvSpPr/>
          <p:nvPr/>
        </p:nvSpPr>
        <p:spPr>
          <a:xfrm flipH="1" rot="-1105188">
            <a:off x="-1101098" y="-866237"/>
            <a:ext cx="5337053" cy="170444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9"/>
          <p:cNvSpPr/>
          <p:nvPr/>
        </p:nvSpPr>
        <p:spPr>
          <a:xfrm>
            <a:off x="7436822" y="4448428"/>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9"/>
          <p:cNvSpPr/>
          <p:nvPr/>
        </p:nvSpPr>
        <p:spPr>
          <a:xfrm flipH="1" rot="7436077">
            <a:off x="7783107" y="-1553686"/>
            <a:ext cx="3097703" cy="2149693"/>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9"/>
          <p:cNvSpPr/>
          <p:nvPr/>
        </p:nvSpPr>
        <p:spPr>
          <a:xfrm flipH="1" rot="1806812">
            <a:off x="-1296302" y="4122795"/>
            <a:ext cx="3546979" cy="1875192"/>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 name="Google Shape;768;p19"/>
          <p:cNvGrpSpPr/>
          <p:nvPr/>
        </p:nvGrpSpPr>
        <p:grpSpPr>
          <a:xfrm rot="-1832381">
            <a:off x="-418486" y="4033440"/>
            <a:ext cx="1656977" cy="1333223"/>
            <a:chOff x="5471650" y="2626275"/>
            <a:chExt cx="1243675" cy="1000675"/>
          </a:xfrm>
        </p:grpSpPr>
        <p:sp>
          <p:nvSpPr>
            <p:cNvPr id="769" name="Google Shape;769;p19"/>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9"/>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9"/>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9"/>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9"/>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9"/>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9"/>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9"/>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9"/>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9"/>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9"/>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9"/>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9"/>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9"/>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9"/>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9"/>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9"/>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9"/>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9"/>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19"/>
          <p:cNvGrpSpPr/>
          <p:nvPr/>
        </p:nvGrpSpPr>
        <p:grpSpPr>
          <a:xfrm rot="10262930">
            <a:off x="7977588" y="-131620"/>
            <a:ext cx="1656981" cy="1333225"/>
            <a:chOff x="5471650" y="2626275"/>
            <a:chExt cx="1243675" cy="1000675"/>
          </a:xfrm>
        </p:grpSpPr>
        <p:sp>
          <p:nvSpPr>
            <p:cNvPr id="789" name="Google Shape;789;p19"/>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9"/>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9"/>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9"/>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9"/>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9"/>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9"/>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9"/>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9"/>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9"/>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9"/>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9"/>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9"/>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9"/>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9"/>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9"/>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9"/>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9"/>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9"/>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808" name="Shape 808"/>
        <p:cNvGrpSpPr/>
        <p:nvPr/>
      </p:nvGrpSpPr>
      <p:grpSpPr>
        <a:xfrm>
          <a:off x="0" y="0"/>
          <a:ext cx="0" cy="0"/>
          <a:chOff x="0" y="0"/>
          <a:chExt cx="0" cy="0"/>
        </a:xfrm>
      </p:grpSpPr>
      <p:sp>
        <p:nvSpPr>
          <p:cNvPr id="809" name="Google Shape;809;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10" name="Google Shape;810;p20"/>
          <p:cNvSpPr txBox="1"/>
          <p:nvPr>
            <p:ph idx="1" type="subTitle"/>
          </p:nvPr>
        </p:nvSpPr>
        <p:spPr>
          <a:xfrm>
            <a:off x="720800" y="1583366"/>
            <a:ext cx="2459100" cy="1116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1" name="Google Shape;811;p20"/>
          <p:cNvSpPr txBox="1"/>
          <p:nvPr>
            <p:ph idx="2" type="subTitle"/>
          </p:nvPr>
        </p:nvSpPr>
        <p:spPr>
          <a:xfrm>
            <a:off x="3343726" y="1583366"/>
            <a:ext cx="2459100" cy="1116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2" name="Google Shape;812;p20"/>
          <p:cNvSpPr txBox="1"/>
          <p:nvPr>
            <p:ph idx="3" type="subTitle"/>
          </p:nvPr>
        </p:nvSpPr>
        <p:spPr>
          <a:xfrm>
            <a:off x="5966652" y="1583366"/>
            <a:ext cx="2454000" cy="1116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3" name="Google Shape;813;p20"/>
          <p:cNvSpPr txBox="1"/>
          <p:nvPr>
            <p:ph idx="4" type="subTitle"/>
          </p:nvPr>
        </p:nvSpPr>
        <p:spPr>
          <a:xfrm>
            <a:off x="720800" y="3382449"/>
            <a:ext cx="2459100" cy="1116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4" name="Google Shape;814;p20"/>
          <p:cNvSpPr txBox="1"/>
          <p:nvPr>
            <p:ph idx="5" type="subTitle"/>
          </p:nvPr>
        </p:nvSpPr>
        <p:spPr>
          <a:xfrm>
            <a:off x="3343726" y="3382449"/>
            <a:ext cx="2459100" cy="1116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5" name="Google Shape;815;p20"/>
          <p:cNvSpPr txBox="1"/>
          <p:nvPr>
            <p:ph idx="6" type="subTitle"/>
          </p:nvPr>
        </p:nvSpPr>
        <p:spPr>
          <a:xfrm>
            <a:off x="5966652" y="3382449"/>
            <a:ext cx="2454000" cy="1116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16" name="Google Shape;816;p20"/>
          <p:cNvSpPr txBox="1"/>
          <p:nvPr>
            <p:ph idx="7" type="subTitle"/>
          </p:nvPr>
        </p:nvSpPr>
        <p:spPr>
          <a:xfrm>
            <a:off x="720800" y="1071150"/>
            <a:ext cx="2459100" cy="56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17" name="Google Shape;817;p20"/>
          <p:cNvSpPr txBox="1"/>
          <p:nvPr>
            <p:ph idx="8" type="subTitle"/>
          </p:nvPr>
        </p:nvSpPr>
        <p:spPr>
          <a:xfrm>
            <a:off x="3343726" y="1071150"/>
            <a:ext cx="2459100" cy="56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18" name="Google Shape;818;p20"/>
          <p:cNvSpPr txBox="1"/>
          <p:nvPr>
            <p:ph idx="9" type="subTitle"/>
          </p:nvPr>
        </p:nvSpPr>
        <p:spPr>
          <a:xfrm>
            <a:off x="5966652" y="1071150"/>
            <a:ext cx="2454000" cy="56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19" name="Google Shape;819;p20"/>
          <p:cNvSpPr txBox="1"/>
          <p:nvPr>
            <p:ph idx="13" type="subTitle"/>
          </p:nvPr>
        </p:nvSpPr>
        <p:spPr>
          <a:xfrm>
            <a:off x="720800" y="2865462"/>
            <a:ext cx="2459100" cy="56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20" name="Google Shape;820;p20"/>
          <p:cNvSpPr txBox="1"/>
          <p:nvPr>
            <p:ph idx="14" type="subTitle"/>
          </p:nvPr>
        </p:nvSpPr>
        <p:spPr>
          <a:xfrm>
            <a:off x="3342451" y="2865462"/>
            <a:ext cx="2459100" cy="56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21" name="Google Shape;821;p20"/>
          <p:cNvSpPr txBox="1"/>
          <p:nvPr>
            <p:ph idx="15" type="subTitle"/>
          </p:nvPr>
        </p:nvSpPr>
        <p:spPr>
          <a:xfrm>
            <a:off x="5964102" y="2865462"/>
            <a:ext cx="2459100" cy="568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22" name="Google Shape;822;p20"/>
          <p:cNvSpPr/>
          <p:nvPr/>
        </p:nvSpPr>
        <p:spPr>
          <a:xfrm rot="-245511">
            <a:off x="-589008" y="4248543"/>
            <a:ext cx="4736618" cy="1747730"/>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0"/>
          <p:cNvSpPr/>
          <p:nvPr/>
        </p:nvSpPr>
        <p:spPr>
          <a:xfrm flipH="1">
            <a:off x="4715097" y="-968575"/>
            <a:ext cx="5337243" cy="170450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0"/>
          <p:cNvSpPr/>
          <p:nvPr/>
        </p:nvSpPr>
        <p:spPr>
          <a:xfrm rot="8505919">
            <a:off x="-1479862" y="-1126883"/>
            <a:ext cx="3097710" cy="2149698"/>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0"/>
          <p:cNvSpPr/>
          <p:nvPr/>
        </p:nvSpPr>
        <p:spPr>
          <a:xfrm rot="-1806812">
            <a:off x="7011551" y="3898695"/>
            <a:ext cx="3546979" cy="1875192"/>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 name="Google Shape;826;p20"/>
          <p:cNvGrpSpPr/>
          <p:nvPr/>
        </p:nvGrpSpPr>
        <p:grpSpPr>
          <a:xfrm flipH="1" rot="7412098">
            <a:off x="8470284" y="3497585"/>
            <a:ext cx="1308126" cy="1666918"/>
            <a:chOff x="2117850" y="1837200"/>
            <a:chExt cx="798000" cy="1016875"/>
          </a:xfrm>
        </p:grpSpPr>
        <p:sp>
          <p:nvSpPr>
            <p:cNvPr id="827" name="Google Shape;827;p20"/>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0"/>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0"/>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0"/>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0"/>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0"/>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0"/>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0"/>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0"/>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0"/>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0"/>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0"/>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0"/>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0"/>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0"/>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0"/>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0"/>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0"/>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20"/>
          <p:cNvGrpSpPr/>
          <p:nvPr/>
        </p:nvGrpSpPr>
        <p:grpSpPr>
          <a:xfrm rot="9354147">
            <a:off x="95512" y="55053"/>
            <a:ext cx="641062" cy="907027"/>
            <a:chOff x="1562575" y="2246825"/>
            <a:chExt cx="947990" cy="1341294"/>
          </a:xfrm>
        </p:grpSpPr>
        <p:sp>
          <p:nvSpPr>
            <p:cNvPr id="846" name="Google Shape;846;p20"/>
            <p:cNvSpPr/>
            <p:nvPr/>
          </p:nvSpPr>
          <p:spPr>
            <a:xfrm>
              <a:off x="1562575" y="2246825"/>
              <a:ext cx="947990" cy="1180598"/>
            </a:xfrm>
            <a:custGeom>
              <a:rect b="b" l="l" r="r" t="t"/>
              <a:pathLst>
                <a:path extrusionOk="0" h="15465" w="12418">
                  <a:moveTo>
                    <a:pt x="2164" y="0"/>
                  </a:moveTo>
                  <a:lnTo>
                    <a:pt x="2164" y="31"/>
                  </a:lnTo>
                  <a:cubicBezTo>
                    <a:pt x="2194" y="686"/>
                    <a:pt x="2179" y="1250"/>
                    <a:pt x="2103" y="1783"/>
                  </a:cubicBezTo>
                  <a:lnTo>
                    <a:pt x="2103" y="1753"/>
                  </a:lnTo>
                  <a:lnTo>
                    <a:pt x="2103" y="1737"/>
                  </a:lnTo>
                  <a:cubicBezTo>
                    <a:pt x="1951" y="2865"/>
                    <a:pt x="1509" y="3901"/>
                    <a:pt x="1082" y="4922"/>
                  </a:cubicBezTo>
                  <a:cubicBezTo>
                    <a:pt x="869" y="5470"/>
                    <a:pt x="610" y="6034"/>
                    <a:pt x="427" y="6628"/>
                  </a:cubicBezTo>
                  <a:cubicBezTo>
                    <a:pt x="275" y="7070"/>
                    <a:pt x="168" y="7481"/>
                    <a:pt x="107" y="7893"/>
                  </a:cubicBezTo>
                  <a:cubicBezTo>
                    <a:pt x="46" y="8243"/>
                    <a:pt x="0" y="8609"/>
                    <a:pt x="0" y="8990"/>
                  </a:cubicBezTo>
                  <a:cubicBezTo>
                    <a:pt x="0" y="9675"/>
                    <a:pt x="107" y="10361"/>
                    <a:pt x="305" y="11016"/>
                  </a:cubicBezTo>
                  <a:cubicBezTo>
                    <a:pt x="518" y="11656"/>
                    <a:pt x="823" y="12235"/>
                    <a:pt x="1219" y="12753"/>
                  </a:cubicBezTo>
                  <a:cubicBezTo>
                    <a:pt x="1554" y="13164"/>
                    <a:pt x="1951" y="13515"/>
                    <a:pt x="2408" y="13789"/>
                  </a:cubicBezTo>
                  <a:cubicBezTo>
                    <a:pt x="2469" y="13835"/>
                    <a:pt x="2545" y="13896"/>
                    <a:pt x="2590" y="13926"/>
                  </a:cubicBezTo>
                  <a:cubicBezTo>
                    <a:pt x="2865" y="14124"/>
                    <a:pt x="3154" y="14292"/>
                    <a:pt x="3489" y="14475"/>
                  </a:cubicBezTo>
                  <a:cubicBezTo>
                    <a:pt x="3794" y="14657"/>
                    <a:pt x="4099" y="14779"/>
                    <a:pt x="4480" y="14932"/>
                  </a:cubicBezTo>
                  <a:cubicBezTo>
                    <a:pt x="5181" y="15221"/>
                    <a:pt x="5866" y="15389"/>
                    <a:pt x="6537" y="15450"/>
                  </a:cubicBezTo>
                  <a:cubicBezTo>
                    <a:pt x="6689" y="15465"/>
                    <a:pt x="6841" y="15465"/>
                    <a:pt x="6978" y="15465"/>
                  </a:cubicBezTo>
                  <a:cubicBezTo>
                    <a:pt x="7161" y="15465"/>
                    <a:pt x="7344" y="15450"/>
                    <a:pt x="7527" y="15434"/>
                  </a:cubicBezTo>
                  <a:cubicBezTo>
                    <a:pt x="7847" y="15389"/>
                    <a:pt x="8152" y="15313"/>
                    <a:pt x="8426" y="15191"/>
                  </a:cubicBezTo>
                  <a:cubicBezTo>
                    <a:pt x="8441" y="15160"/>
                    <a:pt x="8456" y="15160"/>
                    <a:pt x="8487" y="15145"/>
                  </a:cubicBezTo>
                  <a:cubicBezTo>
                    <a:pt x="8502" y="15145"/>
                    <a:pt x="8532" y="15130"/>
                    <a:pt x="8548" y="15130"/>
                  </a:cubicBezTo>
                  <a:cubicBezTo>
                    <a:pt x="9188" y="14749"/>
                    <a:pt x="9797" y="14231"/>
                    <a:pt x="10346" y="13576"/>
                  </a:cubicBezTo>
                  <a:cubicBezTo>
                    <a:pt x="10894" y="12936"/>
                    <a:pt x="11366" y="12235"/>
                    <a:pt x="11717" y="11488"/>
                  </a:cubicBezTo>
                  <a:cubicBezTo>
                    <a:pt x="11884" y="11107"/>
                    <a:pt x="12037" y="10727"/>
                    <a:pt x="12159" y="10346"/>
                  </a:cubicBezTo>
                  <a:cubicBezTo>
                    <a:pt x="12250" y="9980"/>
                    <a:pt x="12326" y="9599"/>
                    <a:pt x="12357" y="9188"/>
                  </a:cubicBezTo>
                  <a:cubicBezTo>
                    <a:pt x="12418" y="8426"/>
                    <a:pt x="12357" y="7664"/>
                    <a:pt x="12189" y="6902"/>
                  </a:cubicBezTo>
                  <a:cubicBezTo>
                    <a:pt x="11869" y="5470"/>
                    <a:pt x="11077" y="4129"/>
                    <a:pt x="9965" y="3093"/>
                  </a:cubicBezTo>
                  <a:cubicBezTo>
                    <a:pt x="9706" y="2834"/>
                    <a:pt x="9401" y="2591"/>
                    <a:pt x="9066" y="2362"/>
                  </a:cubicBezTo>
                  <a:cubicBezTo>
                    <a:pt x="8913" y="2255"/>
                    <a:pt x="8746" y="2149"/>
                    <a:pt x="8593" y="2057"/>
                  </a:cubicBezTo>
                  <a:cubicBezTo>
                    <a:pt x="8426" y="1966"/>
                    <a:pt x="8273" y="1890"/>
                    <a:pt x="8136" y="1814"/>
                  </a:cubicBezTo>
                  <a:cubicBezTo>
                    <a:pt x="7512" y="1524"/>
                    <a:pt x="6811" y="1387"/>
                    <a:pt x="6156" y="1280"/>
                  </a:cubicBezTo>
                  <a:cubicBezTo>
                    <a:pt x="6003" y="1265"/>
                    <a:pt x="5866" y="1219"/>
                    <a:pt x="5714" y="1204"/>
                  </a:cubicBezTo>
                  <a:cubicBezTo>
                    <a:pt x="5516" y="1158"/>
                    <a:pt x="5302" y="1128"/>
                    <a:pt x="5074" y="1082"/>
                  </a:cubicBezTo>
                  <a:cubicBezTo>
                    <a:pt x="4861" y="1067"/>
                    <a:pt x="4647" y="1037"/>
                    <a:pt x="4449" y="991"/>
                  </a:cubicBezTo>
                  <a:cubicBezTo>
                    <a:pt x="4099" y="930"/>
                    <a:pt x="3764" y="854"/>
                    <a:pt x="3428" y="747"/>
                  </a:cubicBezTo>
                  <a:cubicBezTo>
                    <a:pt x="3124" y="625"/>
                    <a:pt x="2819" y="503"/>
                    <a:pt x="2545" y="305"/>
                  </a:cubicBezTo>
                  <a:cubicBezTo>
                    <a:pt x="2408" y="214"/>
                    <a:pt x="2270" y="122"/>
                    <a:pt x="2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0"/>
            <p:cNvSpPr/>
            <p:nvPr/>
          </p:nvSpPr>
          <p:spPr>
            <a:xfrm>
              <a:off x="1682354" y="2320112"/>
              <a:ext cx="686297" cy="1268007"/>
            </a:xfrm>
            <a:custGeom>
              <a:rect b="b" l="l" r="r" t="t"/>
              <a:pathLst>
                <a:path extrusionOk="0" h="16610" w="8990">
                  <a:moveTo>
                    <a:pt x="8929" y="4769"/>
                  </a:moveTo>
                  <a:cubicBezTo>
                    <a:pt x="8924" y="4801"/>
                    <a:pt x="8920" y="4833"/>
                    <a:pt x="8916" y="4864"/>
                  </a:cubicBezTo>
                  <a:lnTo>
                    <a:pt x="8916" y="4864"/>
                  </a:lnTo>
                  <a:cubicBezTo>
                    <a:pt x="8920" y="4862"/>
                    <a:pt x="8924" y="4861"/>
                    <a:pt x="8929" y="4861"/>
                  </a:cubicBezTo>
                  <a:cubicBezTo>
                    <a:pt x="8975" y="4861"/>
                    <a:pt x="8990" y="4861"/>
                    <a:pt x="8929" y="4769"/>
                  </a:cubicBezTo>
                  <a:close/>
                  <a:moveTo>
                    <a:pt x="1098" y="0"/>
                  </a:moveTo>
                  <a:cubicBezTo>
                    <a:pt x="1082" y="16"/>
                    <a:pt x="1082" y="31"/>
                    <a:pt x="1098" y="46"/>
                  </a:cubicBezTo>
                  <a:cubicBezTo>
                    <a:pt x="1402" y="503"/>
                    <a:pt x="1707" y="960"/>
                    <a:pt x="2012" y="1402"/>
                  </a:cubicBezTo>
                  <a:cubicBezTo>
                    <a:pt x="2316" y="1859"/>
                    <a:pt x="2621" y="2301"/>
                    <a:pt x="2926" y="2758"/>
                  </a:cubicBezTo>
                  <a:cubicBezTo>
                    <a:pt x="2972" y="2819"/>
                    <a:pt x="2987" y="2849"/>
                    <a:pt x="3033" y="2910"/>
                  </a:cubicBezTo>
                  <a:cubicBezTo>
                    <a:pt x="3200" y="3185"/>
                    <a:pt x="3368" y="3459"/>
                    <a:pt x="3520" y="3748"/>
                  </a:cubicBezTo>
                  <a:cubicBezTo>
                    <a:pt x="3368" y="3642"/>
                    <a:pt x="3231" y="3535"/>
                    <a:pt x="3063" y="3444"/>
                  </a:cubicBezTo>
                  <a:cubicBezTo>
                    <a:pt x="2880" y="3322"/>
                    <a:pt x="2667" y="3215"/>
                    <a:pt x="2469" y="3093"/>
                  </a:cubicBezTo>
                  <a:cubicBezTo>
                    <a:pt x="2271" y="2987"/>
                    <a:pt x="2073" y="2880"/>
                    <a:pt x="1890" y="2743"/>
                  </a:cubicBezTo>
                  <a:cubicBezTo>
                    <a:pt x="1631" y="2575"/>
                    <a:pt x="1387" y="2377"/>
                    <a:pt x="1174" y="2133"/>
                  </a:cubicBezTo>
                  <a:cubicBezTo>
                    <a:pt x="1143" y="2088"/>
                    <a:pt x="1098" y="2042"/>
                    <a:pt x="1067" y="1996"/>
                  </a:cubicBezTo>
                  <a:cubicBezTo>
                    <a:pt x="1067" y="1981"/>
                    <a:pt x="1052" y="1981"/>
                    <a:pt x="1021" y="1981"/>
                  </a:cubicBezTo>
                  <a:lnTo>
                    <a:pt x="1006" y="1981"/>
                  </a:lnTo>
                  <a:cubicBezTo>
                    <a:pt x="991" y="1996"/>
                    <a:pt x="991" y="2011"/>
                    <a:pt x="991" y="2042"/>
                  </a:cubicBezTo>
                  <a:cubicBezTo>
                    <a:pt x="1098" y="2210"/>
                    <a:pt x="1250" y="2362"/>
                    <a:pt x="1402" y="2499"/>
                  </a:cubicBezTo>
                  <a:cubicBezTo>
                    <a:pt x="1555" y="2651"/>
                    <a:pt x="1738" y="2758"/>
                    <a:pt x="1920" y="2895"/>
                  </a:cubicBezTo>
                  <a:cubicBezTo>
                    <a:pt x="2088" y="3002"/>
                    <a:pt x="2271" y="3124"/>
                    <a:pt x="2438" y="3215"/>
                  </a:cubicBezTo>
                  <a:cubicBezTo>
                    <a:pt x="2621" y="3337"/>
                    <a:pt x="2804" y="3444"/>
                    <a:pt x="2972" y="3566"/>
                  </a:cubicBezTo>
                  <a:cubicBezTo>
                    <a:pt x="3261" y="3748"/>
                    <a:pt x="3520" y="3962"/>
                    <a:pt x="3764" y="4205"/>
                  </a:cubicBezTo>
                  <a:lnTo>
                    <a:pt x="4114" y="4952"/>
                  </a:lnTo>
                  <a:cubicBezTo>
                    <a:pt x="4267" y="5302"/>
                    <a:pt x="4419" y="5683"/>
                    <a:pt x="4571" y="6064"/>
                  </a:cubicBezTo>
                  <a:cubicBezTo>
                    <a:pt x="4709" y="6430"/>
                    <a:pt x="4830" y="6811"/>
                    <a:pt x="4952" y="7192"/>
                  </a:cubicBezTo>
                  <a:lnTo>
                    <a:pt x="4952" y="7237"/>
                  </a:lnTo>
                  <a:cubicBezTo>
                    <a:pt x="4937" y="7207"/>
                    <a:pt x="4907" y="7192"/>
                    <a:pt x="4876" y="7176"/>
                  </a:cubicBezTo>
                  <a:cubicBezTo>
                    <a:pt x="4739" y="7085"/>
                    <a:pt x="4602" y="6978"/>
                    <a:pt x="4480" y="6902"/>
                  </a:cubicBezTo>
                  <a:cubicBezTo>
                    <a:pt x="4343" y="6826"/>
                    <a:pt x="4191" y="6750"/>
                    <a:pt x="4053" y="6704"/>
                  </a:cubicBezTo>
                  <a:cubicBezTo>
                    <a:pt x="3764" y="6567"/>
                    <a:pt x="3444" y="6476"/>
                    <a:pt x="3139" y="6354"/>
                  </a:cubicBezTo>
                  <a:cubicBezTo>
                    <a:pt x="2835" y="6262"/>
                    <a:pt x="2530" y="6171"/>
                    <a:pt x="2225" y="6049"/>
                  </a:cubicBezTo>
                  <a:lnTo>
                    <a:pt x="2088" y="6019"/>
                  </a:lnTo>
                  <a:cubicBezTo>
                    <a:pt x="1661" y="5866"/>
                    <a:pt x="1235" y="5683"/>
                    <a:pt x="854" y="5424"/>
                  </a:cubicBezTo>
                  <a:cubicBezTo>
                    <a:pt x="641" y="5272"/>
                    <a:pt x="442" y="5104"/>
                    <a:pt x="260" y="4906"/>
                  </a:cubicBezTo>
                  <a:cubicBezTo>
                    <a:pt x="214" y="4830"/>
                    <a:pt x="138" y="4754"/>
                    <a:pt x="77" y="4663"/>
                  </a:cubicBezTo>
                  <a:cubicBezTo>
                    <a:pt x="77" y="4647"/>
                    <a:pt x="62" y="4647"/>
                    <a:pt x="31" y="4647"/>
                  </a:cubicBezTo>
                  <a:lnTo>
                    <a:pt x="16" y="4647"/>
                  </a:lnTo>
                  <a:cubicBezTo>
                    <a:pt x="1" y="4663"/>
                    <a:pt x="1" y="4678"/>
                    <a:pt x="1" y="4693"/>
                  </a:cubicBezTo>
                  <a:cubicBezTo>
                    <a:pt x="92" y="4830"/>
                    <a:pt x="183" y="4952"/>
                    <a:pt x="275" y="5059"/>
                  </a:cubicBezTo>
                  <a:cubicBezTo>
                    <a:pt x="397" y="5181"/>
                    <a:pt x="503" y="5272"/>
                    <a:pt x="625" y="5363"/>
                  </a:cubicBezTo>
                  <a:cubicBezTo>
                    <a:pt x="869" y="5561"/>
                    <a:pt x="1143" y="5714"/>
                    <a:pt x="1402" y="5836"/>
                  </a:cubicBezTo>
                  <a:cubicBezTo>
                    <a:pt x="1692" y="5973"/>
                    <a:pt x="1997" y="6095"/>
                    <a:pt x="2286" y="6201"/>
                  </a:cubicBezTo>
                  <a:lnTo>
                    <a:pt x="3200" y="6552"/>
                  </a:lnTo>
                  <a:cubicBezTo>
                    <a:pt x="3413" y="6628"/>
                    <a:pt x="3612" y="6719"/>
                    <a:pt x="3810" y="6811"/>
                  </a:cubicBezTo>
                  <a:cubicBezTo>
                    <a:pt x="3992" y="6902"/>
                    <a:pt x="4191" y="7024"/>
                    <a:pt x="4358" y="7131"/>
                  </a:cubicBezTo>
                  <a:cubicBezTo>
                    <a:pt x="4602" y="7314"/>
                    <a:pt x="4861" y="7512"/>
                    <a:pt x="5059" y="7740"/>
                  </a:cubicBezTo>
                  <a:cubicBezTo>
                    <a:pt x="5105" y="7862"/>
                    <a:pt x="5120" y="7969"/>
                    <a:pt x="5166" y="8091"/>
                  </a:cubicBezTo>
                  <a:lnTo>
                    <a:pt x="5166" y="8152"/>
                  </a:lnTo>
                  <a:cubicBezTo>
                    <a:pt x="5166" y="8167"/>
                    <a:pt x="5181" y="8197"/>
                    <a:pt x="5196" y="8228"/>
                  </a:cubicBezTo>
                  <a:cubicBezTo>
                    <a:pt x="5333" y="8791"/>
                    <a:pt x="5455" y="9386"/>
                    <a:pt x="5546" y="9949"/>
                  </a:cubicBezTo>
                  <a:cubicBezTo>
                    <a:pt x="5699" y="10894"/>
                    <a:pt x="5775" y="11839"/>
                    <a:pt x="5806" y="12799"/>
                  </a:cubicBezTo>
                  <a:lnTo>
                    <a:pt x="5806" y="12920"/>
                  </a:lnTo>
                  <a:cubicBezTo>
                    <a:pt x="5821" y="13484"/>
                    <a:pt x="5821" y="14033"/>
                    <a:pt x="5806" y="14581"/>
                  </a:cubicBezTo>
                  <a:cubicBezTo>
                    <a:pt x="5806" y="14871"/>
                    <a:pt x="5790" y="15160"/>
                    <a:pt x="5775" y="15434"/>
                  </a:cubicBezTo>
                  <a:lnTo>
                    <a:pt x="5714" y="16348"/>
                  </a:lnTo>
                  <a:cubicBezTo>
                    <a:pt x="5714" y="16409"/>
                    <a:pt x="5729" y="16470"/>
                    <a:pt x="5775" y="16531"/>
                  </a:cubicBezTo>
                  <a:cubicBezTo>
                    <a:pt x="5806" y="16562"/>
                    <a:pt x="5866" y="16607"/>
                    <a:pt x="5927" y="16607"/>
                  </a:cubicBezTo>
                  <a:cubicBezTo>
                    <a:pt x="5936" y="16609"/>
                    <a:pt x="5945" y="16609"/>
                    <a:pt x="5954" y="16609"/>
                  </a:cubicBezTo>
                  <a:cubicBezTo>
                    <a:pt x="6066" y="16609"/>
                    <a:pt x="6171" y="16521"/>
                    <a:pt x="6171" y="16394"/>
                  </a:cubicBezTo>
                  <a:cubicBezTo>
                    <a:pt x="6232" y="15891"/>
                    <a:pt x="6247" y="15404"/>
                    <a:pt x="6263" y="14886"/>
                  </a:cubicBezTo>
                  <a:cubicBezTo>
                    <a:pt x="6278" y="14398"/>
                    <a:pt x="6278" y="13911"/>
                    <a:pt x="6278" y="13423"/>
                  </a:cubicBezTo>
                  <a:cubicBezTo>
                    <a:pt x="6278" y="13118"/>
                    <a:pt x="6263" y="12829"/>
                    <a:pt x="6247" y="12524"/>
                  </a:cubicBezTo>
                  <a:cubicBezTo>
                    <a:pt x="6384" y="12387"/>
                    <a:pt x="6506" y="12265"/>
                    <a:pt x="6643" y="12113"/>
                  </a:cubicBezTo>
                  <a:cubicBezTo>
                    <a:pt x="6796" y="11930"/>
                    <a:pt x="6933" y="11778"/>
                    <a:pt x="7070" y="11595"/>
                  </a:cubicBezTo>
                  <a:cubicBezTo>
                    <a:pt x="7192" y="11427"/>
                    <a:pt x="7329" y="11244"/>
                    <a:pt x="7451" y="11062"/>
                  </a:cubicBezTo>
                  <a:cubicBezTo>
                    <a:pt x="7573" y="10864"/>
                    <a:pt x="7695" y="10681"/>
                    <a:pt x="7801" y="10483"/>
                  </a:cubicBezTo>
                  <a:cubicBezTo>
                    <a:pt x="8030" y="10102"/>
                    <a:pt x="8228" y="9690"/>
                    <a:pt x="8380" y="9264"/>
                  </a:cubicBezTo>
                  <a:cubicBezTo>
                    <a:pt x="8533" y="8837"/>
                    <a:pt x="8624" y="8350"/>
                    <a:pt x="8685" y="7893"/>
                  </a:cubicBezTo>
                  <a:cubicBezTo>
                    <a:pt x="8746" y="7390"/>
                    <a:pt x="8777" y="6872"/>
                    <a:pt x="8792" y="6354"/>
                  </a:cubicBezTo>
                  <a:cubicBezTo>
                    <a:pt x="8820" y="5852"/>
                    <a:pt x="8849" y="5364"/>
                    <a:pt x="8916" y="4864"/>
                  </a:cubicBezTo>
                  <a:lnTo>
                    <a:pt x="8916" y="4864"/>
                  </a:lnTo>
                  <a:cubicBezTo>
                    <a:pt x="8906" y="4870"/>
                    <a:pt x="8898" y="4880"/>
                    <a:pt x="8898" y="4891"/>
                  </a:cubicBezTo>
                  <a:cubicBezTo>
                    <a:pt x="8792" y="5516"/>
                    <a:pt x="8746" y="6156"/>
                    <a:pt x="8685" y="6780"/>
                  </a:cubicBezTo>
                  <a:cubicBezTo>
                    <a:pt x="8655" y="7085"/>
                    <a:pt x="8624" y="7390"/>
                    <a:pt x="8594" y="7694"/>
                  </a:cubicBezTo>
                  <a:cubicBezTo>
                    <a:pt x="8548" y="7999"/>
                    <a:pt x="8487" y="8304"/>
                    <a:pt x="8396" y="8609"/>
                  </a:cubicBezTo>
                  <a:cubicBezTo>
                    <a:pt x="8319" y="8868"/>
                    <a:pt x="8243" y="9142"/>
                    <a:pt x="8137" y="9401"/>
                  </a:cubicBezTo>
                  <a:cubicBezTo>
                    <a:pt x="8076" y="9538"/>
                    <a:pt x="8015" y="9660"/>
                    <a:pt x="7954" y="9782"/>
                  </a:cubicBezTo>
                  <a:cubicBezTo>
                    <a:pt x="7908" y="9919"/>
                    <a:pt x="7832" y="10041"/>
                    <a:pt x="7756" y="10163"/>
                  </a:cubicBezTo>
                  <a:cubicBezTo>
                    <a:pt x="7497" y="10589"/>
                    <a:pt x="7238" y="10970"/>
                    <a:pt x="6933" y="11351"/>
                  </a:cubicBezTo>
                  <a:cubicBezTo>
                    <a:pt x="6781" y="11534"/>
                    <a:pt x="6613" y="11732"/>
                    <a:pt x="6461" y="11900"/>
                  </a:cubicBezTo>
                  <a:cubicBezTo>
                    <a:pt x="6384" y="11976"/>
                    <a:pt x="6324" y="12052"/>
                    <a:pt x="6247" y="12113"/>
                  </a:cubicBezTo>
                  <a:cubicBezTo>
                    <a:pt x="6202" y="11641"/>
                    <a:pt x="6156" y="11138"/>
                    <a:pt x="6095" y="10665"/>
                  </a:cubicBezTo>
                  <a:cubicBezTo>
                    <a:pt x="5973" y="9797"/>
                    <a:pt x="5790" y="8974"/>
                    <a:pt x="5562" y="8121"/>
                  </a:cubicBezTo>
                  <a:cubicBezTo>
                    <a:pt x="5638" y="7999"/>
                    <a:pt x="5684" y="7877"/>
                    <a:pt x="5745" y="7740"/>
                  </a:cubicBezTo>
                  <a:cubicBezTo>
                    <a:pt x="5836" y="7542"/>
                    <a:pt x="5912" y="7329"/>
                    <a:pt x="5973" y="7116"/>
                  </a:cubicBezTo>
                  <a:cubicBezTo>
                    <a:pt x="6110" y="6704"/>
                    <a:pt x="6202" y="6278"/>
                    <a:pt x="6278" y="5836"/>
                  </a:cubicBezTo>
                  <a:cubicBezTo>
                    <a:pt x="6324" y="5607"/>
                    <a:pt x="6339" y="5379"/>
                    <a:pt x="6339" y="5135"/>
                  </a:cubicBezTo>
                  <a:cubicBezTo>
                    <a:pt x="6339" y="4906"/>
                    <a:pt x="6339" y="4678"/>
                    <a:pt x="6308" y="4464"/>
                  </a:cubicBezTo>
                  <a:cubicBezTo>
                    <a:pt x="6278" y="4236"/>
                    <a:pt x="6247" y="4038"/>
                    <a:pt x="6202" y="3809"/>
                  </a:cubicBezTo>
                  <a:cubicBezTo>
                    <a:pt x="6171" y="3581"/>
                    <a:pt x="6125" y="3367"/>
                    <a:pt x="6095" y="3139"/>
                  </a:cubicBezTo>
                  <a:cubicBezTo>
                    <a:pt x="6019" y="2712"/>
                    <a:pt x="5958" y="2286"/>
                    <a:pt x="5958" y="1844"/>
                  </a:cubicBezTo>
                  <a:lnTo>
                    <a:pt x="5958" y="1570"/>
                  </a:lnTo>
                  <a:cubicBezTo>
                    <a:pt x="5958" y="1554"/>
                    <a:pt x="5943" y="1539"/>
                    <a:pt x="5927" y="1539"/>
                  </a:cubicBezTo>
                  <a:cubicBezTo>
                    <a:pt x="5897" y="1539"/>
                    <a:pt x="5882" y="1554"/>
                    <a:pt x="5882" y="1570"/>
                  </a:cubicBezTo>
                  <a:cubicBezTo>
                    <a:pt x="5866" y="1859"/>
                    <a:pt x="5882" y="2133"/>
                    <a:pt x="5897" y="2408"/>
                  </a:cubicBezTo>
                  <a:cubicBezTo>
                    <a:pt x="5927" y="2697"/>
                    <a:pt x="5958" y="2971"/>
                    <a:pt x="6004" y="3230"/>
                  </a:cubicBezTo>
                  <a:cubicBezTo>
                    <a:pt x="6034" y="3505"/>
                    <a:pt x="6080" y="3779"/>
                    <a:pt x="6110" y="4053"/>
                  </a:cubicBezTo>
                  <a:cubicBezTo>
                    <a:pt x="6156" y="4343"/>
                    <a:pt x="6171" y="4617"/>
                    <a:pt x="6171" y="4906"/>
                  </a:cubicBezTo>
                  <a:cubicBezTo>
                    <a:pt x="6171" y="5120"/>
                    <a:pt x="6156" y="5348"/>
                    <a:pt x="6125" y="5561"/>
                  </a:cubicBezTo>
                  <a:cubicBezTo>
                    <a:pt x="6110" y="5668"/>
                    <a:pt x="6095" y="5760"/>
                    <a:pt x="6080" y="5881"/>
                  </a:cubicBezTo>
                  <a:cubicBezTo>
                    <a:pt x="6049" y="5973"/>
                    <a:pt x="6019" y="6095"/>
                    <a:pt x="6004" y="6186"/>
                  </a:cubicBezTo>
                  <a:cubicBezTo>
                    <a:pt x="5958" y="6338"/>
                    <a:pt x="5897" y="6491"/>
                    <a:pt x="5866" y="6643"/>
                  </a:cubicBezTo>
                  <a:cubicBezTo>
                    <a:pt x="5806" y="6811"/>
                    <a:pt x="5745" y="6978"/>
                    <a:pt x="5668" y="7131"/>
                  </a:cubicBezTo>
                  <a:cubicBezTo>
                    <a:pt x="5592" y="7329"/>
                    <a:pt x="5516" y="7496"/>
                    <a:pt x="5440" y="7664"/>
                  </a:cubicBezTo>
                  <a:cubicBezTo>
                    <a:pt x="5318" y="7253"/>
                    <a:pt x="5181" y="6841"/>
                    <a:pt x="5028" y="6430"/>
                  </a:cubicBezTo>
                  <a:cubicBezTo>
                    <a:pt x="4937" y="6201"/>
                    <a:pt x="4861" y="5958"/>
                    <a:pt x="4754" y="5729"/>
                  </a:cubicBezTo>
                  <a:cubicBezTo>
                    <a:pt x="4663" y="5501"/>
                    <a:pt x="4571" y="5257"/>
                    <a:pt x="4450" y="5028"/>
                  </a:cubicBezTo>
                  <a:cubicBezTo>
                    <a:pt x="4343" y="4800"/>
                    <a:pt x="4251" y="4586"/>
                    <a:pt x="4114" y="4373"/>
                  </a:cubicBezTo>
                  <a:cubicBezTo>
                    <a:pt x="4038" y="4266"/>
                    <a:pt x="3977" y="4129"/>
                    <a:pt x="3901" y="4023"/>
                  </a:cubicBezTo>
                  <a:cubicBezTo>
                    <a:pt x="3916" y="3901"/>
                    <a:pt x="3916" y="3794"/>
                    <a:pt x="3916" y="3657"/>
                  </a:cubicBezTo>
                  <a:lnTo>
                    <a:pt x="3916" y="3307"/>
                  </a:lnTo>
                  <a:cubicBezTo>
                    <a:pt x="3916" y="3200"/>
                    <a:pt x="3916" y="3078"/>
                    <a:pt x="3901" y="2971"/>
                  </a:cubicBezTo>
                  <a:cubicBezTo>
                    <a:pt x="3886" y="2849"/>
                    <a:pt x="3871" y="2743"/>
                    <a:pt x="3825" y="2621"/>
                  </a:cubicBezTo>
                  <a:cubicBezTo>
                    <a:pt x="3718" y="2210"/>
                    <a:pt x="3505" y="1829"/>
                    <a:pt x="3383" y="1433"/>
                  </a:cubicBezTo>
                  <a:lnTo>
                    <a:pt x="3383" y="1448"/>
                  </a:lnTo>
                  <a:lnTo>
                    <a:pt x="3337" y="1158"/>
                  </a:lnTo>
                  <a:cubicBezTo>
                    <a:pt x="3337" y="1143"/>
                    <a:pt x="3307" y="1128"/>
                    <a:pt x="3292" y="1128"/>
                  </a:cubicBezTo>
                  <a:cubicBezTo>
                    <a:pt x="3276" y="1128"/>
                    <a:pt x="3261" y="1143"/>
                    <a:pt x="3261" y="1158"/>
                  </a:cubicBezTo>
                  <a:cubicBezTo>
                    <a:pt x="3276" y="1387"/>
                    <a:pt x="3353" y="1600"/>
                    <a:pt x="3413" y="1813"/>
                  </a:cubicBezTo>
                  <a:cubicBezTo>
                    <a:pt x="3444" y="1920"/>
                    <a:pt x="3490" y="2011"/>
                    <a:pt x="3520" y="2133"/>
                  </a:cubicBezTo>
                  <a:cubicBezTo>
                    <a:pt x="3566" y="2240"/>
                    <a:pt x="3596" y="2347"/>
                    <a:pt x="3642" y="2453"/>
                  </a:cubicBezTo>
                  <a:cubicBezTo>
                    <a:pt x="3688" y="2697"/>
                    <a:pt x="3718" y="2956"/>
                    <a:pt x="3733" y="3200"/>
                  </a:cubicBezTo>
                  <a:cubicBezTo>
                    <a:pt x="3733" y="3322"/>
                    <a:pt x="3733" y="3459"/>
                    <a:pt x="3718" y="3596"/>
                  </a:cubicBezTo>
                  <a:lnTo>
                    <a:pt x="3718" y="3748"/>
                  </a:lnTo>
                  <a:cubicBezTo>
                    <a:pt x="3459" y="3352"/>
                    <a:pt x="3200" y="2956"/>
                    <a:pt x="2926" y="2545"/>
                  </a:cubicBezTo>
                  <a:cubicBezTo>
                    <a:pt x="2652" y="2149"/>
                    <a:pt x="2377" y="1752"/>
                    <a:pt x="2088" y="1372"/>
                  </a:cubicBezTo>
                  <a:cubicBezTo>
                    <a:pt x="1814" y="960"/>
                    <a:pt x="1524" y="579"/>
                    <a:pt x="1235" y="168"/>
                  </a:cubicBezTo>
                  <a:cubicBezTo>
                    <a:pt x="1204" y="107"/>
                    <a:pt x="1174" y="77"/>
                    <a:pt x="1143" y="16"/>
                  </a:cubicBezTo>
                  <a:lnTo>
                    <a:pt x="1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 name="Shape 69"/>
        <p:cNvGrpSpPr/>
        <p:nvPr/>
      </p:nvGrpSpPr>
      <p:grpSpPr>
        <a:xfrm>
          <a:off x="0" y="0"/>
          <a:ext cx="0" cy="0"/>
          <a:chOff x="0" y="0"/>
          <a:chExt cx="0" cy="0"/>
        </a:xfrm>
      </p:grpSpPr>
      <p:sp>
        <p:nvSpPr>
          <p:cNvPr id="70" name="Google Shape;70;p3"/>
          <p:cNvSpPr txBox="1"/>
          <p:nvPr>
            <p:ph type="title"/>
          </p:nvPr>
        </p:nvSpPr>
        <p:spPr>
          <a:xfrm>
            <a:off x="4368150" y="2062499"/>
            <a:ext cx="4060800" cy="1486500"/>
          </a:xfrm>
          <a:prstGeom prst="rect">
            <a:avLst/>
          </a:prstGeom>
        </p:spPr>
        <p:txBody>
          <a:bodyPr anchorCtr="0" anchor="t" bIns="91425" lIns="91425" spcFirstLastPara="1" rIns="91425" wrap="square" tIns="91425">
            <a:noAutofit/>
          </a:bodyPr>
          <a:lstStyle>
            <a:lvl1pPr lvl="0" algn="ctr">
              <a:spcBef>
                <a:spcPts val="0"/>
              </a:spcBef>
              <a:spcAft>
                <a:spcPts val="0"/>
              </a:spcAft>
              <a:buSzPts val="5000"/>
              <a:buNone/>
              <a:defRPr sz="45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71" name="Google Shape;71;p3"/>
          <p:cNvSpPr txBox="1"/>
          <p:nvPr>
            <p:ph hasCustomPrompt="1" idx="2" type="title"/>
          </p:nvPr>
        </p:nvSpPr>
        <p:spPr>
          <a:xfrm>
            <a:off x="5890954" y="1165775"/>
            <a:ext cx="1015200" cy="102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2" name="Google Shape;72;p3"/>
          <p:cNvSpPr/>
          <p:nvPr>
            <p:ph idx="3" type="pic"/>
          </p:nvPr>
        </p:nvSpPr>
        <p:spPr>
          <a:xfrm rot="-363949">
            <a:off x="1435436" y="1114034"/>
            <a:ext cx="2407479" cy="2906480"/>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sp>
      <p:sp>
        <p:nvSpPr>
          <p:cNvPr id="73" name="Google Shape;73;p3"/>
          <p:cNvSpPr/>
          <p:nvPr/>
        </p:nvSpPr>
        <p:spPr>
          <a:xfrm flipH="1" rot="259685">
            <a:off x="4578239" y="3804566"/>
            <a:ext cx="4861970" cy="179398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flipH="1" rot="-513209">
            <a:off x="-595716" y="-842910"/>
            <a:ext cx="5337261" cy="1704511"/>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rot="2940557">
            <a:off x="-2776302" y="3115780"/>
            <a:ext cx="5325383" cy="3695622"/>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rot="3155326">
            <a:off x="4818660" y="-2005413"/>
            <a:ext cx="5367973" cy="2837903"/>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 name="Google Shape;77;p3"/>
          <p:cNvGrpSpPr/>
          <p:nvPr/>
        </p:nvGrpSpPr>
        <p:grpSpPr>
          <a:xfrm>
            <a:off x="-303416" y="4362470"/>
            <a:ext cx="1089888" cy="941720"/>
            <a:chOff x="396175" y="2883775"/>
            <a:chExt cx="560325" cy="484150"/>
          </a:xfrm>
        </p:grpSpPr>
        <p:sp>
          <p:nvSpPr>
            <p:cNvPr id="78" name="Google Shape;78;p3"/>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 name="Google Shape;83;p3"/>
          <p:cNvGrpSpPr/>
          <p:nvPr/>
        </p:nvGrpSpPr>
        <p:grpSpPr>
          <a:xfrm rot="-1643031">
            <a:off x="-149844" y="-848552"/>
            <a:ext cx="1578305" cy="2011201"/>
            <a:chOff x="2117850" y="1837200"/>
            <a:chExt cx="798000" cy="1016875"/>
          </a:xfrm>
        </p:grpSpPr>
        <p:sp>
          <p:nvSpPr>
            <p:cNvPr id="84" name="Google Shape;84;p3"/>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3"/>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3"/>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3"/>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3"/>
          <p:cNvGrpSpPr/>
          <p:nvPr/>
        </p:nvGrpSpPr>
        <p:grpSpPr>
          <a:xfrm flipH="1" rot="1333573">
            <a:off x="6038692" y="4609099"/>
            <a:ext cx="641075" cy="907046"/>
            <a:chOff x="1562575" y="2246825"/>
            <a:chExt cx="947990" cy="1341294"/>
          </a:xfrm>
        </p:grpSpPr>
        <p:sp>
          <p:nvSpPr>
            <p:cNvPr id="103" name="Google Shape;103;p3"/>
            <p:cNvSpPr/>
            <p:nvPr/>
          </p:nvSpPr>
          <p:spPr>
            <a:xfrm>
              <a:off x="1562575" y="2246825"/>
              <a:ext cx="947990" cy="1180598"/>
            </a:xfrm>
            <a:custGeom>
              <a:rect b="b" l="l" r="r" t="t"/>
              <a:pathLst>
                <a:path extrusionOk="0" h="15465" w="12418">
                  <a:moveTo>
                    <a:pt x="2164" y="0"/>
                  </a:moveTo>
                  <a:lnTo>
                    <a:pt x="2164" y="31"/>
                  </a:lnTo>
                  <a:cubicBezTo>
                    <a:pt x="2194" y="686"/>
                    <a:pt x="2179" y="1250"/>
                    <a:pt x="2103" y="1783"/>
                  </a:cubicBezTo>
                  <a:lnTo>
                    <a:pt x="2103" y="1753"/>
                  </a:lnTo>
                  <a:lnTo>
                    <a:pt x="2103" y="1737"/>
                  </a:lnTo>
                  <a:cubicBezTo>
                    <a:pt x="1951" y="2865"/>
                    <a:pt x="1509" y="3901"/>
                    <a:pt x="1082" y="4922"/>
                  </a:cubicBezTo>
                  <a:cubicBezTo>
                    <a:pt x="869" y="5470"/>
                    <a:pt x="610" y="6034"/>
                    <a:pt x="427" y="6628"/>
                  </a:cubicBezTo>
                  <a:cubicBezTo>
                    <a:pt x="275" y="7070"/>
                    <a:pt x="168" y="7481"/>
                    <a:pt x="107" y="7893"/>
                  </a:cubicBezTo>
                  <a:cubicBezTo>
                    <a:pt x="46" y="8243"/>
                    <a:pt x="0" y="8609"/>
                    <a:pt x="0" y="8990"/>
                  </a:cubicBezTo>
                  <a:cubicBezTo>
                    <a:pt x="0" y="9675"/>
                    <a:pt x="107" y="10361"/>
                    <a:pt x="305" y="11016"/>
                  </a:cubicBezTo>
                  <a:cubicBezTo>
                    <a:pt x="518" y="11656"/>
                    <a:pt x="823" y="12235"/>
                    <a:pt x="1219" y="12753"/>
                  </a:cubicBezTo>
                  <a:cubicBezTo>
                    <a:pt x="1554" y="13164"/>
                    <a:pt x="1951" y="13515"/>
                    <a:pt x="2408" y="13789"/>
                  </a:cubicBezTo>
                  <a:cubicBezTo>
                    <a:pt x="2469" y="13835"/>
                    <a:pt x="2545" y="13896"/>
                    <a:pt x="2590" y="13926"/>
                  </a:cubicBezTo>
                  <a:cubicBezTo>
                    <a:pt x="2865" y="14124"/>
                    <a:pt x="3154" y="14292"/>
                    <a:pt x="3489" y="14475"/>
                  </a:cubicBezTo>
                  <a:cubicBezTo>
                    <a:pt x="3794" y="14657"/>
                    <a:pt x="4099" y="14779"/>
                    <a:pt x="4480" y="14932"/>
                  </a:cubicBezTo>
                  <a:cubicBezTo>
                    <a:pt x="5181" y="15221"/>
                    <a:pt x="5866" y="15389"/>
                    <a:pt x="6537" y="15450"/>
                  </a:cubicBezTo>
                  <a:cubicBezTo>
                    <a:pt x="6689" y="15465"/>
                    <a:pt x="6841" y="15465"/>
                    <a:pt x="6978" y="15465"/>
                  </a:cubicBezTo>
                  <a:cubicBezTo>
                    <a:pt x="7161" y="15465"/>
                    <a:pt x="7344" y="15450"/>
                    <a:pt x="7527" y="15434"/>
                  </a:cubicBezTo>
                  <a:cubicBezTo>
                    <a:pt x="7847" y="15389"/>
                    <a:pt x="8152" y="15313"/>
                    <a:pt x="8426" y="15191"/>
                  </a:cubicBezTo>
                  <a:cubicBezTo>
                    <a:pt x="8441" y="15160"/>
                    <a:pt x="8456" y="15160"/>
                    <a:pt x="8487" y="15145"/>
                  </a:cubicBezTo>
                  <a:cubicBezTo>
                    <a:pt x="8502" y="15145"/>
                    <a:pt x="8532" y="15130"/>
                    <a:pt x="8548" y="15130"/>
                  </a:cubicBezTo>
                  <a:cubicBezTo>
                    <a:pt x="9188" y="14749"/>
                    <a:pt x="9797" y="14231"/>
                    <a:pt x="10346" y="13576"/>
                  </a:cubicBezTo>
                  <a:cubicBezTo>
                    <a:pt x="10894" y="12936"/>
                    <a:pt x="11366" y="12235"/>
                    <a:pt x="11717" y="11488"/>
                  </a:cubicBezTo>
                  <a:cubicBezTo>
                    <a:pt x="11884" y="11107"/>
                    <a:pt x="12037" y="10727"/>
                    <a:pt x="12159" y="10346"/>
                  </a:cubicBezTo>
                  <a:cubicBezTo>
                    <a:pt x="12250" y="9980"/>
                    <a:pt x="12326" y="9599"/>
                    <a:pt x="12357" y="9188"/>
                  </a:cubicBezTo>
                  <a:cubicBezTo>
                    <a:pt x="12418" y="8426"/>
                    <a:pt x="12357" y="7664"/>
                    <a:pt x="12189" y="6902"/>
                  </a:cubicBezTo>
                  <a:cubicBezTo>
                    <a:pt x="11869" y="5470"/>
                    <a:pt x="11077" y="4129"/>
                    <a:pt x="9965" y="3093"/>
                  </a:cubicBezTo>
                  <a:cubicBezTo>
                    <a:pt x="9706" y="2834"/>
                    <a:pt x="9401" y="2591"/>
                    <a:pt x="9066" y="2362"/>
                  </a:cubicBezTo>
                  <a:cubicBezTo>
                    <a:pt x="8913" y="2255"/>
                    <a:pt x="8746" y="2149"/>
                    <a:pt x="8593" y="2057"/>
                  </a:cubicBezTo>
                  <a:cubicBezTo>
                    <a:pt x="8426" y="1966"/>
                    <a:pt x="8273" y="1890"/>
                    <a:pt x="8136" y="1814"/>
                  </a:cubicBezTo>
                  <a:cubicBezTo>
                    <a:pt x="7512" y="1524"/>
                    <a:pt x="6811" y="1387"/>
                    <a:pt x="6156" y="1280"/>
                  </a:cubicBezTo>
                  <a:cubicBezTo>
                    <a:pt x="6003" y="1265"/>
                    <a:pt x="5866" y="1219"/>
                    <a:pt x="5714" y="1204"/>
                  </a:cubicBezTo>
                  <a:cubicBezTo>
                    <a:pt x="5516" y="1158"/>
                    <a:pt x="5302" y="1128"/>
                    <a:pt x="5074" y="1082"/>
                  </a:cubicBezTo>
                  <a:cubicBezTo>
                    <a:pt x="4861" y="1067"/>
                    <a:pt x="4647" y="1037"/>
                    <a:pt x="4449" y="991"/>
                  </a:cubicBezTo>
                  <a:cubicBezTo>
                    <a:pt x="4099" y="930"/>
                    <a:pt x="3764" y="854"/>
                    <a:pt x="3428" y="747"/>
                  </a:cubicBezTo>
                  <a:cubicBezTo>
                    <a:pt x="3124" y="625"/>
                    <a:pt x="2819" y="503"/>
                    <a:pt x="2545" y="305"/>
                  </a:cubicBezTo>
                  <a:cubicBezTo>
                    <a:pt x="2408" y="214"/>
                    <a:pt x="2270" y="122"/>
                    <a:pt x="2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a:off x="1682354" y="2320112"/>
              <a:ext cx="686297" cy="1268007"/>
            </a:xfrm>
            <a:custGeom>
              <a:rect b="b" l="l" r="r" t="t"/>
              <a:pathLst>
                <a:path extrusionOk="0" h="16610" w="8990">
                  <a:moveTo>
                    <a:pt x="8929" y="4769"/>
                  </a:moveTo>
                  <a:cubicBezTo>
                    <a:pt x="8924" y="4801"/>
                    <a:pt x="8920" y="4833"/>
                    <a:pt x="8916" y="4864"/>
                  </a:cubicBezTo>
                  <a:lnTo>
                    <a:pt x="8916" y="4864"/>
                  </a:lnTo>
                  <a:cubicBezTo>
                    <a:pt x="8920" y="4862"/>
                    <a:pt x="8924" y="4861"/>
                    <a:pt x="8929" y="4861"/>
                  </a:cubicBezTo>
                  <a:cubicBezTo>
                    <a:pt x="8975" y="4861"/>
                    <a:pt x="8990" y="4861"/>
                    <a:pt x="8929" y="4769"/>
                  </a:cubicBezTo>
                  <a:close/>
                  <a:moveTo>
                    <a:pt x="1098" y="0"/>
                  </a:moveTo>
                  <a:cubicBezTo>
                    <a:pt x="1082" y="16"/>
                    <a:pt x="1082" y="31"/>
                    <a:pt x="1098" y="46"/>
                  </a:cubicBezTo>
                  <a:cubicBezTo>
                    <a:pt x="1402" y="503"/>
                    <a:pt x="1707" y="960"/>
                    <a:pt x="2012" y="1402"/>
                  </a:cubicBezTo>
                  <a:cubicBezTo>
                    <a:pt x="2316" y="1859"/>
                    <a:pt x="2621" y="2301"/>
                    <a:pt x="2926" y="2758"/>
                  </a:cubicBezTo>
                  <a:cubicBezTo>
                    <a:pt x="2972" y="2819"/>
                    <a:pt x="2987" y="2849"/>
                    <a:pt x="3033" y="2910"/>
                  </a:cubicBezTo>
                  <a:cubicBezTo>
                    <a:pt x="3200" y="3185"/>
                    <a:pt x="3368" y="3459"/>
                    <a:pt x="3520" y="3748"/>
                  </a:cubicBezTo>
                  <a:cubicBezTo>
                    <a:pt x="3368" y="3642"/>
                    <a:pt x="3231" y="3535"/>
                    <a:pt x="3063" y="3444"/>
                  </a:cubicBezTo>
                  <a:cubicBezTo>
                    <a:pt x="2880" y="3322"/>
                    <a:pt x="2667" y="3215"/>
                    <a:pt x="2469" y="3093"/>
                  </a:cubicBezTo>
                  <a:cubicBezTo>
                    <a:pt x="2271" y="2987"/>
                    <a:pt x="2073" y="2880"/>
                    <a:pt x="1890" y="2743"/>
                  </a:cubicBezTo>
                  <a:cubicBezTo>
                    <a:pt x="1631" y="2575"/>
                    <a:pt x="1387" y="2377"/>
                    <a:pt x="1174" y="2133"/>
                  </a:cubicBezTo>
                  <a:cubicBezTo>
                    <a:pt x="1143" y="2088"/>
                    <a:pt x="1098" y="2042"/>
                    <a:pt x="1067" y="1996"/>
                  </a:cubicBezTo>
                  <a:cubicBezTo>
                    <a:pt x="1067" y="1981"/>
                    <a:pt x="1052" y="1981"/>
                    <a:pt x="1021" y="1981"/>
                  </a:cubicBezTo>
                  <a:lnTo>
                    <a:pt x="1006" y="1981"/>
                  </a:lnTo>
                  <a:cubicBezTo>
                    <a:pt x="991" y="1996"/>
                    <a:pt x="991" y="2011"/>
                    <a:pt x="991" y="2042"/>
                  </a:cubicBezTo>
                  <a:cubicBezTo>
                    <a:pt x="1098" y="2210"/>
                    <a:pt x="1250" y="2362"/>
                    <a:pt x="1402" y="2499"/>
                  </a:cubicBezTo>
                  <a:cubicBezTo>
                    <a:pt x="1555" y="2651"/>
                    <a:pt x="1738" y="2758"/>
                    <a:pt x="1920" y="2895"/>
                  </a:cubicBezTo>
                  <a:cubicBezTo>
                    <a:pt x="2088" y="3002"/>
                    <a:pt x="2271" y="3124"/>
                    <a:pt x="2438" y="3215"/>
                  </a:cubicBezTo>
                  <a:cubicBezTo>
                    <a:pt x="2621" y="3337"/>
                    <a:pt x="2804" y="3444"/>
                    <a:pt x="2972" y="3566"/>
                  </a:cubicBezTo>
                  <a:cubicBezTo>
                    <a:pt x="3261" y="3748"/>
                    <a:pt x="3520" y="3962"/>
                    <a:pt x="3764" y="4205"/>
                  </a:cubicBezTo>
                  <a:lnTo>
                    <a:pt x="4114" y="4952"/>
                  </a:lnTo>
                  <a:cubicBezTo>
                    <a:pt x="4267" y="5302"/>
                    <a:pt x="4419" y="5683"/>
                    <a:pt x="4571" y="6064"/>
                  </a:cubicBezTo>
                  <a:cubicBezTo>
                    <a:pt x="4709" y="6430"/>
                    <a:pt x="4830" y="6811"/>
                    <a:pt x="4952" y="7192"/>
                  </a:cubicBezTo>
                  <a:lnTo>
                    <a:pt x="4952" y="7237"/>
                  </a:lnTo>
                  <a:cubicBezTo>
                    <a:pt x="4937" y="7207"/>
                    <a:pt x="4907" y="7192"/>
                    <a:pt x="4876" y="7176"/>
                  </a:cubicBezTo>
                  <a:cubicBezTo>
                    <a:pt x="4739" y="7085"/>
                    <a:pt x="4602" y="6978"/>
                    <a:pt x="4480" y="6902"/>
                  </a:cubicBezTo>
                  <a:cubicBezTo>
                    <a:pt x="4343" y="6826"/>
                    <a:pt x="4191" y="6750"/>
                    <a:pt x="4053" y="6704"/>
                  </a:cubicBezTo>
                  <a:cubicBezTo>
                    <a:pt x="3764" y="6567"/>
                    <a:pt x="3444" y="6476"/>
                    <a:pt x="3139" y="6354"/>
                  </a:cubicBezTo>
                  <a:cubicBezTo>
                    <a:pt x="2835" y="6262"/>
                    <a:pt x="2530" y="6171"/>
                    <a:pt x="2225" y="6049"/>
                  </a:cubicBezTo>
                  <a:lnTo>
                    <a:pt x="2088" y="6019"/>
                  </a:lnTo>
                  <a:cubicBezTo>
                    <a:pt x="1661" y="5866"/>
                    <a:pt x="1235" y="5683"/>
                    <a:pt x="854" y="5424"/>
                  </a:cubicBezTo>
                  <a:cubicBezTo>
                    <a:pt x="641" y="5272"/>
                    <a:pt x="442" y="5104"/>
                    <a:pt x="260" y="4906"/>
                  </a:cubicBezTo>
                  <a:cubicBezTo>
                    <a:pt x="214" y="4830"/>
                    <a:pt x="138" y="4754"/>
                    <a:pt x="77" y="4663"/>
                  </a:cubicBezTo>
                  <a:cubicBezTo>
                    <a:pt x="77" y="4647"/>
                    <a:pt x="62" y="4647"/>
                    <a:pt x="31" y="4647"/>
                  </a:cubicBezTo>
                  <a:lnTo>
                    <a:pt x="16" y="4647"/>
                  </a:lnTo>
                  <a:cubicBezTo>
                    <a:pt x="1" y="4663"/>
                    <a:pt x="1" y="4678"/>
                    <a:pt x="1" y="4693"/>
                  </a:cubicBezTo>
                  <a:cubicBezTo>
                    <a:pt x="92" y="4830"/>
                    <a:pt x="183" y="4952"/>
                    <a:pt x="275" y="5059"/>
                  </a:cubicBezTo>
                  <a:cubicBezTo>
                    <a:pt x="397" y="5181"/>
                    <a:pt x="503" y="5272"/>
                    <a:pt x="625" y="5363"/>
                  </a:cubicBezTo>
                  <a:cubicBezTo>
                    <a:pt x="869" y="5561"/>
                    <a:pt x="1143" y="5714"/>
                    <a:pt x="1402" y="5836"/>
                  </a:cubicBezTo>
                  <a:cubicBezTo>
                    <a:pt x="1692" y="5973"/>
                    <a:pt x="1997" y="6095"/>
                    <a:pt x="2286" y="6201"/>
                  </a:cubicBezTo>
                  <a:lnTo>
                    <a:pt x="3200" y="6552"/>
                  </a:lnTo>
                  <a:cubicBezTo>
                    <a:pt x="3413" y="6628"/>
                    <a:pt x="3612" y="6719"/>
                    <a:pt x="3810" y="6811"/>
                  </a:cubicBezTo>
                  <a:cubicBezTo>
                    <a:pt x="3992" y="6902"/>
                    <a:pt x="4191" y="7024"/>
                    <a:pt x="4358" y="7131"/>
                  </a:cubicBezTo>
                  <a:cubicBezTo>
                    <a:pt x="4602" y="7314"/>
                    <a:pt x="4861" y="7512"/>
                    <a:pt x="5059" y="7740"/>
                  </a:cubicBezTo>
                  <a:cubicBezTo>
                    <a:pt x="5105" y="7862"/>
                    <a:pt x="5120" y="7969"/>
                    <a:pt x="5166" y="8091"/>
                  </a:cubicBezTo>
                  <a:lnTo>
                    <a:pt x="5166" y="8152"/>
                  </a:lnTo>
                  <a:cubicBezTo>
                    <a:pt x="5166" y="8167"/>
                    <a:pt x="5181" y="8197"/>
                    <a:pt x="5196" y="8228"/>
                  </a:cubicBezTo>
                  <a:cubicBezTo>
                    <a:pt x="5333" y="8791"/>
                    <a:pt x="5455" y="9386"/>
                    <a:pt x="5546" y="9949"/>
                  </a:cubicBezTo>
                  <a:cubicBezTo>
                    <a:pt x="5699" y="10894"/>
                    <a:pt x="5775" y="11839"/>
                    <a:pt x="5806" y="12799"/>
                  </a:cubicBezTo>
                  <a:lnTo>
                    <a:pt x="5806" y="12920"/>
                  </a:lnTo>
                  <a:cubicBezTo>
                    <a:pt x="5821" y="13484"/>
                    <a:pt x="5821" y="14033"/>
                    <a:pt x="5806" y="14581"/>
                  </a:cubicBezTo>
                  <a:cubicBezTo>
                    <a:pt x="5806" y="14871"/>
                    <a:pt x="5790" y="15160"/>
                    <a:pt x="5775" y="15434"/>
                  </a:cubicBezTo>
                  <a:lnTo>
                    <a:pt x="5714" y="16348"/>
                  </a:lnTo>
                  <a:cubicBezTo>
                    <a:pt x="5714" y="16409"/>
                    <a:pt x="5729" y="16470"/>
                    <a:pt x="5775" y="16531"/>
                  </a:cubicBezTo>
                  <a:cubicBezTo>
                    <a:pt x="5806" y="16562"/>
                    <a:pt x="5866" y="16607"/>
                    <a:pt x="5927" y="16607"/>
                  </a:cubicBezTo>
                  <a:cubicBezTo>
                    <a:pt x="5936" y="16609"/>
                    <a:pt x="5945" y="16609"/>
                    <a:pt x="5954" y="16609"/>
                  </a:cubicBezTo>
                  <a:cubicBezTo>
                    <a:pt x="6066" y="16609"/>
                    <a:pt x="6171" y="16521"/>
                    <a:pt x="6171" y="16394"/>
                  </a:cubicBezTo>
                  <a:cubicBezTo>
                    <a:pt x="6232" y="15891"/>
                    <a:pt x="6247" y="15404"/>
                    <a:pt x="6263" y="14886"/>
                  </a:cubicBezTo>
                  <a:cubicBezTo>
                    <a:pt x="6278" y="14398"/>
                    <a:pt x="6278" y="13911"/>
                    <a:pt x="6278" y="13423"/>
                  </a:cubicBezTo>
                  <a:cubicBezTo>
                    <a:pt x="6278" y="13118"/>
                    <a:pt x="6263" y="12829"/>
                    <a:pt x="6247" y="12524"/>
                  </a:cubicBezTo>
                  <a:cubicBezTo>
                    <a:pt x="6384" y="12387"/>
                    <a:pt x="6506" y="12265"/>
                    <a:pt x="6643" y="12113"/>
                  </a:cubicBezTo>
                  <a:cubicBezTo>
                    <a:pt x="6796" y="11930"/>
                    <a:pt x="6933" y="11778"/>
                    <a:pt x="7070" y="11595"/>
                  </a:cubicBezTo>
                  <a:cubicBezTo>
                    <a:pt x="7192" y="11427"/>
                    <a:pt x="7329" y="11244"/>
                    <a:pt x="7451" y="11062"/>
                  </a:cubicBezTo>
                  <a:cubicBezTo>
                    <a:pt x="7573" y="10864"/>
                    <a:pt x="7695" y="10681"/>
                    <a:pt x="7801" y="10483"/>
                  </a:cubicBezTo>
                  <a:cubicBezTo>
                    <a:pt x="8030" y="10102"/>
                    <a:pt x="8228" y="9690"/>
                    <a:pt x="8380" y="9264"/>
                  </a:cubicBezTo>
                  <a:cubicBezTo>
                    <a:pt x="8533" y="8837"/>
                    <a:pt x="8624" y="8350"/>
                    <a:pt x="8685" y="7893"/>
                  </a:cubicBezTo>
                  <a:cubicBezTo>
                    <a:pt x="8746" y="7390"/>
                    <a:pt x="8777" y="6872"/>
                    <a:pt x="8792" y="6354"/>
                  </a:cubicBezTo>
                  <a:cubicBezTo>
                    <a:pt x="8820" y="5852"/>
                    <a:pt x="8849" y="5364"/>
                    <a:pt x="8916" y="4864"/>
                  </a:cubicBezTo>
                  <a:lnTo>
                    <a:pt x="8916" y="4864"/>
                  </a:lnTo>
                  <a:cubicBezTo>
                    <a:pt x="8906" y="4870"/>
                    <a:pt x="8898" y="4880"/>
                    <a:pt x="8898" y="4891"/>
                  </a:cubicBezTo>
                  <a:cubicBezTo>
                    <a:pt x="8792" y="5516"/>
                    <a:pt x="8746" y="6156"/>
                    <a:pt x="8685" y="6780"/>
                  </a:cubicBezTo>
                  <a:cubicBezTo>
                    <a:pt x="8655" y="7085"/>
                    <a:pt x="8624" y="7390"/>
                    <a:pt x="8594" y="7694"/>
                  </a:cubicBezTo>
                  <a:cubicBezTo>
                    <a:pt x="8548" y="7999"/>
                    <a:pt x="8487" y="8304"/>
                    <a:pt x="8396" y="8609"/>
                  </a:cubicBezTo>
                  <a:cubicBezTo>
                    <a:pt x="8319" y="8868"/>
                    <a:pt x="8243" y="9142"/>
                    <a:pt x="8137" y="9401"/>
                  </a:cubicBezTo>
                  <a:cubicBezTo>
                    <a:pt x="8076" y="9538"/>
                    <a:pt x="8015" y="9660"/>
                    <a:pt x="7954" y="9782"/>
                  </a:cubicBezTo>
                  <a:cubicBezTo>
                    <a:pt x="7908" y="9919"/>
                    <a:pt x="7832" y="10041"/>
                    <a:pt x="7756" y="10163"/>
                  </a:cubicBezTo>
                  <a:cubicBezTo>
                    <a:pt x="7497" y="10589"/>
                    <a:pt x="7238" y="10970"/>
                    <a:pt x="6933" y="11351"/>
                  </a:cubicBezTo>
                  <a:cubicBezTo>
                    <a:pt x="6781" y="11534"/>
                    <a:pt x="6613" y="11732"/>
                    <a:pt x="6461" y="11900"/>
                  </a:cubicBezTo>
                  <a:cubicBezTo>
                    <a:pt x="6384" y="11976"/>
                    <a:pt x="6324" y="12052"/>
                    <a:pt x="6247" y="12113"/>
                  </a:cubicBezTo>
                  <a:cubicBezTo>
                    <a:pt x="6202" y="11641"/>
                    <a:pt x="6156" y="11138"/>
                    <a:pt x="6095" y="10665"/>
                  </a:cubicBezTo>
                  <a:cubicBezTo>
                    <a:pt x="5973" y="9797"/>
                    <a:pt x="5790" y="8974"/>
                    <a:pt x="5562" y="8121"/>
                  </a:cubicBezTo>
                  <a:cubicBezTo>
                    <a:pt x="5638" y="7999"/>
                    <a:pt x="5684" y="7877"/>
                    <a:pt x="5745" y="7740"/>
                  </a:cubicBezTo>
                  <a:cubicBezTo>
                    <a:pt x="5836" y="7542"/>
                    <a:pt x="5912" y="7329"/>
                    <a:pt x="5973" y="7116"/>
                  </a:cubicBezTo>
                  <a:cubicBezTo>
                    <a:pt x="6110" y="6704"/>
                    <a:pt x="6202" y="6278"/>
                    <a:pt x="6278" y="5836"/>
                  </a:cubicBezTo>
                  <a:cubicBezTo>
                    <a:pt x="6324" y="5607"/>
                    <a:pt x="6339" y="5379"/>
                    <a:pt x="6339" y="5135"/>
                  </a:cubicBezTo>
                  <a:cubicBezTo>
                    <a:pt x="6339" y="4906"/>
                    <a:pt x="6339" y="4678"/>
                    <a:pt x="6308" y="4464"/>
                  </a:cubicBezTo>
                  <a:cubicBezTo>
                    <a:pt x="6278" y="4236"/>
                    <a:pt x="6247" y="4038"/>
                    <a:pt x="6202" y="3809"/>
                  </a:cubicBezTo>
                  <a:cubicBezTo>
                    <a:pt x="6171" y="3581"/>
                    <a:pt x="6125" y="3367"/>
                    <a:pt x="6095" y="3139"/>
                  </a:cubicBezTo>
                  <a:cubicBezTo>
                    <a:pt x="6019" y="2712"/>
                    <a:pt x="5958" y="2286"/>
                    <a:pt x="5958" y="1844"/>
                  </a:cubicBezTo>
                  <a:lnTo>
                    <a:pt x="5958" y="1570"/>
                  </a:lnTo>
                  <a:cubicBezTo>
                    <a:pt x="5958" y="1554"/>
                    <a:pt x="5943" y="1539"/>
                    <a:pt x="5927" y="1539"/>
                  </a:cubicBezTo>
                  <a:cubicBezTo>
                    <a:pt x="5897" y="1539"/>
                    <a:pt x="5882" y="1554"/>
                    <a:pt x="5882" y="1570"/>
                  </a:cubicBezTo>
                  <a:cubicBezTo>
                    <a:pt x="5866" y="1859"/>
                    <a:pt x="5882" y="2133"/>
                    <a:pt x="5897" y="2408"/>
                  </a:cubicBezTo>
                  <a:cubicBezTo>
                    <a:pt x="5927" y="2697"/>
                    <a:pt x="5958" y="2971"/>
                    <a:pt x="6004" y="3230"/>
                  </a:cubicBezTo>
                  <a:cubicBezTo>
                    <a:pt x="6034" y="3505"/>
                    <a:pt x="6080" y="3779"/>
                    <a:pt x="6110" y="4053"/>
                  </a:cubicBezTo>
                  <a:cubicBezTo>
                    <a:pt x="6156" y="4343"/>
                    <a:pt x="6171" y="4617"/>
                    <a:pt x="6171" y="4906"/>
                  </a:cubicBezTo>
                  <a:cubicBezTo>
                    <a:pt x="6171" y="5120"/>
                    <a:pt x="6156" y="5348"/>
                    <a:pt x="6125" y="5561"/>
                  </a:cubicBezTo>
                  <a:cubicBezTo>
                    <a:pt x="6110" y="5668"/>
                    <a:pt x="6095" y="5760"/>
                    <a:pt x="6080" y="5881"/>
                  </a:cubicBezTo>
                  <a:cubicBezTo>
                    <a:pt x="6049" y="5973"/>
                    <a:pt x="6019" y="6095"/>
                    <a:pt x="6004" y="6186"/>
                  </a:cubicBezTo>
                  <a:cubicBezTo>
                    <a:pt x="5958" y="6338"/>
                    <a:pt x="5897" y="6491"/>
                    <a:pt x="5866" y="6643"/>
                  </a:cubicBezTo>
                  <a:cubicBezTo>
                    <a:pt x="5806" y="6811"/>
                    <a:pt x="5745" y="6978"/>
                    <a:pt x="5668" y="7131"/>
                  </a:cubicBezTo>
                  <a:cubicBezTo>
                    <a:pt x="5592" y="7329"/>
                    <a:pt x="5516" y="7496"/>
                    <a:pt x="5440" y="7664"/>
                  </a:cubicBezTo>
                  <a:cubicBezTo>
                    <a:pt x="5318" y="7253"/>
                    <a:pt x="5181" y="6841"/>
                    <a:pt x="5028" y="6430"/>
                  </a:cubicBezTo>
                  <a:cubicBezTo>
                    <a:pt x="4937" y="6201"/>
                    <a:pt x="4861" y="5958"/>
                    <a:pt x="4754" y="5729"/>
                  </a:cubicBezTo>
                  <a:cubicBezTo>
                    <a:pt x="4663" y="5501"/>
                    <a:pt x="4571" y="5257"/>
                    <a:pt x="4450" y="5028"/>
                  </a:cubicBezTo>
                  <a:cubicBezTo>
                    <a:pt x="4343" y="4800"/>
                    <a:pt x="4251" y="4586"/>
                    <a:pt x="4114" y="4373"/>
                  </a:cubicBezTo>
                  <a:cubicBezTo>
                    <a:pt x="4038" y="4266"/>
                    <a:pt x="3977" y="4129"/>
                    <a:pt x="3901" y="4023"/>
                  </a:cubicBezTo>
                  <a:cubicBezTo>
                    <a:pt x="3916" y="3901"/>
                    <a:pt x="3916" y="3794"/>
                    <a:pt x="3916" y="3657"/>
                  </a:cubicBezTo>
                  <a:lnTo>
                    <a:pt x="3916" y="3307"/>
                  </a:lnTo>
                  <a:cubicBezTo>
                    <a:pt x="3916" y="3200"/>
                    <a:pt x="3916" y="3078"/>
                    <a:pt x="3901" y="2971"/>
                  </a:cubicBezTo>
                  <a:cubicBezTo>
                    <a:pt x="3886" y="2849"/>
                    <a:pt x="3871" y="2743"/>
                    <a:pt x="3825" y="2621"/>
                  </a:cubicBezTo>
                  <a:cubicBezTo>
                    <a:pt x="3718" y="2210"/>
                    <a:pt x="3505" y="1829"/>
                    <a:pt x="3383" y="1433"/>
                  </a:cubicBezTo>
                  <a:lnTo>
                    <a:pt x="3383" y="1448"/>
                  </a:lnTo>
                  <a:lnTo>
                    <a:pt x="3337" y="1158"/>
                  </a:lnTo>
                  <a:cubicBezTo>
                    <a:pt x="3337" y="1143"/>
                    <a:pt x="3307" y="1128"/>
                    <a:pt x="3292" y="1128"/>
                  </a:cubicBezTo>
                  <a:cubicBezTo>
                    <a:pt x="3276" y="1128"/>
                    <a:pt x="3261" y="1143"/>
                    <a:pt x="3261" y="1158"/>
                  </a:cubicBezTo>
                  <a:cubicBezTo>
                    <a:pt x="3276" y="1387"/>
                    <a:pt x="3353" y="1600"/>
                    <a:pt x="3413" y="1813"/>
                  </a:cubicBezTo>
                  <a:cubicBezTo>
                    <a:pt x="3444" y="1920"/>
                    <a:pt x="3490" y="2011"/>
                    <a:pt x="3520" y="2133"/>
                  </a:cubicBezTo>
                  <a:cubicBezTo>
                    <a:pt x="3566" y="2240"/>
                    <a:pt x="3596" y="2347"/>
                    <a:pt x="3642" y="2453"/>
                  </a:cubicBezTo>
                  <a:cubicBezTo>
                    <a:pt x="3688" y="2697"/>
                    <a:pt x="3718" y="2956"/>
                    <a:pt x="3733" y="3200"/>
                  </a:cubicBezTo>
                  <a:cubicBezTo>
                    <a:pt x="3733" y="3322"/>
                    <a:pt x="3733" y="3459"/>
                    <a:pt x="3718" y="3596"/>
                  </a:cubicBezTo>
                  <a:lnTo>
                    <a:pt x="3718" y="3748"/>
                  </a:lnTo>
                  <a:cubicBezTo>
                    <a:pt x="3459" y="3352"/>
                    <a:pt x="3200" y="2956"/>
                    <a:pt x="2926" y="2545"/>
                  </a:cubicBezTo>
                  <a:cubicBezTo>
                    <a:pt x="2652" y="2149"/>
                    <a:pt x="2377" y="1752"/>
                    <a:pt x="2088" y="1372"/>
                  </a:cubicBezTo>
                  <a:cubicBezTo>
                    <a:pt x="1814" y="960"/>
                    <a:pt x="1524" y="579"/>
                    <a:pt x="1235" y="168"/>
                  </a:cubicBezTo>
                  <a:cubicBezTo>
                    <a:pt x="1204" y="107"/>
                    <a:pt x="1174" y="77"/>
                    <a:pt x="1143" y="16"/>
                  </a:cubicBezTo>
                  <a:lnTo>
                    <a:pt x="1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 name="Google Shape;105;p3"/>
          <p:cNvGrpSpPr/>
          <p:nvPr/>
        </p:nvGrpSpPr>
        <p:grpSpPr>
          <a:xfrm flipH="1" rot="10800000">
            <a:off x="7565625" y="3957955"/>
            <a:ext cx="1578364" cy="2011277"/>
            <a:chOff x="2117850" y="1837200"/>
            <a:chExt cx="798000" cy="1016875"/>
          </a:xfrm>
        </p:grpSpPr>
        <p:sp>
          <p:nvSpPr>
            <p:cNvPr id="106" name="Google Shape;106;p3"/>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3"/>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 name="Google Shape;124;p3"/>
          <p:cNvGrpSpPr/>
          <p:nvPr/>
        </p:nvGrpSpPr>
        <p:grpSpPr>
          <a:xfrm flipH="1" rot="-9981991">
            <a:off x="7802737" y="-349726"/>
            <a:ext cx="641083" cy="907056"/>
            <a:chOff x="1562575" y="2246825"/>
            <a:chExt cx="947990" cy="1341294"/>
          </a:xfrm>
        </p:grpSpPr>
        <p:sp>
          <p:nvSpPr>
            <p:cNvPr id="125" name="Google Shape;125;p3"/>
            <p:cNvSpPr/>
            <p:nvPr/>
          </p:nvSpPr>
          <p:spPr>
            <a:xfrm>
              <a:off x="1562575" y="2246825"/>
              <a:ext cx="947990" cy="1180598"/>
            </a:xfrm>
            <a:custGeom>
              <a:rect b="b" l="l" r="r" t="t"/>
              <a:pathLst>
                <a:path extrusionOk="0" h="15465" w="12418">
                  <a:moveTo>
                    <a:pt x="2164" y="0"/>
                  </a:moveTo>
                  <a:lnTo>
                    <a:pt x="2164" y="31"/>
                  </a:lnTo>
                  <a:cubicBezTo>
                    <a:pt x="2194" y="686"/>
                    <a:pt x="2179" y="1250"/>
                    <a:pt x="2103" y="1783"/>
                  </a:cubicBezTo>
                  <a:lnTo>
                    <a:pt x="2103" y="1753"/>
                  </a:lnTo>
                  <a:lnTo>
                    <a:pt x="2103" y="1737"/>
                  </a:lnTo>
                  <a:cubicBezTo>
                    <a:pt x="1951" y="2865"/>
                    <a:pt x="1509" y="3901"/>
                    <a:pt x="1082" y="4922"/>
                  </a:cubicBezTo>
                  <a:cubicBezTo>
                    <a:pt x="869" y="5470"/>
                    <a:pt x="610" y="6034"/>
                    <a:pt x="427" y="6628"/>
                  </a:cubicBezTo>
                  <a:cubicBezTo>
                    <a:pt x="275" y="7070"/>
                    <a:pt x="168" y="7481"/>
                    <a:pt x="107" y="7893"/>
                  </a:cubicBezTo>
                  <a:cubicBezTo>
                    <a:pt x="46" y="8243"/>
                    <a:pt x="0" y="8609"/>
                    <a:pt x="0" y="8990"/>
                  </a:cubicBezTo>
                  <a:cubicBezTo>
                    <a:pt x="0" y="9675"/>
                    <a:pt x="107" y="10361"/>
                    <a:pt x="305" y="11016"/>
                  </a:cubicBezTo>
                  <a:cubicBezTo>
                    <a:pt x="518" y="11656"/>
                    <a:pt x="823" y="12235"/>
                    <a:pt x="1219" y="12753"/>
                  </a:cubicBezTo>
                  <a:cubicBezTo>
                    <a:pt x="1554" y="13164"/>
                    <a:pt x="1951" y="13515"/>
                    <a:pt x="2408" y="13789"/>
                  </a:cubicBezTo>
                  <a:cubicBezTo>
                    <a:pt x="2469" y="13835"/>
                    <a:pt x="2545" y="13896"/>
                    <a:pt x="2590" y="13926"/>
                  </a:cubicBezTo>
                  <a:cubicBezTo>
                    <a:pt x="2865" y="14124"/>
                    <a:pt x="3154" y="14292"/>
                    <a:pt x="3489" y="14475"/>
                  </a:cubicBezTo>
                  <a:cubicBezTo>
                    <a:pt x="3794" y="14657"/>
                    <a:pt x="4099" y="14779"/>
                    <a:pt x="4480" y="14932"/>
                  </a:cubicBezTo>
                  <a:cubicBezTo>
                    <a:pt x="5181" y="15221"/>
                    <a:pt x="5866" y="15389"/>
                    <a:pt x="6537" y="15450"/>
                  </a:cubicBezTo>
                  <a:cubicBezTo>
                    <a:pt x="6689" y="15465"/>
                    <a:pt x="6841" y="15465"/>
                    <a:pt x="6978" y="15465"/>
                  </a:cubicBezTo>
                  <a:cubicBezTo>
                    <a:pt x="7161" y="15465"/>
                    <a:pt x="7344" y="15450"/>
                    <a:pt x="7527" y="15434"/>
                  </a:cubicBezTo>
                  <a:cubicBezTo>
                    <a:pt x="7847" y="15389"/>
                    <a:pt x="8152" y="15313"/>
                    <a:pt x="8426" y="15191"/>
                  </a:cubicBezTo>
                  <a:cubicBezTo>
                    <a:pt x="8441" y="15160"/>
                    <a:pt x="8456" y="15160"/>
                    <a:pt x="8487" y="15145"/>
                  </a:cubicBezTo>
                  <a:cubicBezTo>
                    <a:pt x="8502" y="15145"/>
                    <a:pt x="8532" y="15130"/>
                    <a:pt x="8548" y="15130"/>
                  </a:cubicBezTo>
                  <a:cubicBezTo>
                    <a:pt x="9188" y="14749"/>
                    <a:pt x="9797" y="14231"/>
                    <a:pt x="10346" y="13576"/>
                  </a:cubicBezTo>
                  <a:cubicBezTo>
                    <a:pt x="10894" y="12936"/>
                    <a:pt x="11366" y="12235"/>
                    <a:pt x="11717" y="11488"/>
                  </a:cubicBezTo>
                  <a:cubicBezTo>
                    <a:pt x="11884" y="11107"/>
                    <a:pt x="12037" y="10727"/>
                    <a:pt x="12159" y="10346"/>
                  </a:cubicBezTo>
                  <a:cubicBezTo>
                    <a:pt x="12250" y="9980"/>
                    <a:pt x="12326" y="9599"/>
                    <a:pt x="12357" y="9188"/>
                  </a:cubicBezTo>
                  <a:cubicBezTo>
                    <a:pt x="12418" y="8426"/>
                    <a:pt x="12357" y="7664"/>
                    <a:pt x="12189" y="6902"/>
                  </a:cubicBezTo>
                  <a:cubicBezTo>
                    <a:pt x="11869" y="5470"/>
                    <a:pt x="11077" y="4129"/>
                    <a:pt x="9965" y="3093"/>
                  </a:cubicBezTo>
                  <a:cubicBezTo>
                    <a:pt x="9706" y="2834"/>
                    <a:pt x="9401" y="2591"/>
                    <a:pt x="9066" y="2362"/>
                  </a:cubicBezTo>
                  <a:cubicBezTo>
                    <a:pt x="8913" y="2255"/>
                    <a:pt x="8746" y="2149"/>
                    <a:pt x="8593" y="2057"/>
                  </a:cubicBezTo>
                  <a:cubicBezTo>
                    <a:pt x="8426" y="1966"/>
                    <a:pt x="8273" y="1890"/>
                    <a:pt x="8136" y="1814"/>
                  </a:cubicBezTo>
                  <a:cubicBezTo>
                    <a:pt x="7512" y="1524"/>
                    <a:pt x="6811" y="1387"/>
                    <a:pt x="6156" y="1280"/>
                  </a:cubicBezTo>
                  <a:cubicBezTo>
                    <a:pt x="6003" y="1265"/>
                    <a:pt x="5866" y="1219"/>
                    <a:pt x="5714" y="1204"/>
                  </a:cubicBezTo>
                  <a:cubicBezTo>
                    <a:pt x="5516" y="1158"/>
                    <a:pt x="5302" y="1128"/>
                    <a:pt x="5074" y="1082"/>
                  </a:cubicBezTo>
                  <a:cubicBezTo>
                    <a:pt x="4861" y="1067"/>
                    <a:pt x="4647" y="1037"/>
                    <a:pt x="4449" y="991"/>
                  </a:cubicBezTo>
                  <a:cubicBezTo>
                    <a:pt x="4099" y="930"/>
                    <a:pt x="3764" y="854"/>
                    <a:pt x="3428" y="747"/>
                  </a:cubicBezTo>
                  <a:cubicBezTo>
                    <a:pt x="3124" y="625"/>
                    <a:pt x="2819" y="503"/>
                    <a:pt x="2545" y="305"/>
                  </a:cubicBezTo>
                  <a:cubicBezTo>
                    <a:pt x="2408" y="214"/>
                    <a:pt x="2270" y="122"/>
                    <a:pt x="2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a:off x="1682354" y="2320112"/>
              <a:ext cx="686297" cy="1268007"/>
            </a:xfrm>
            <a:custGeom>
              <a:rect b="b" l="l" r="r" t="t"/>
              <a:pathLst>
                <a:path extrusionOk="0" h="16610" w="8990">
                  <a:moveTo>
                    <a:pt x="8929" y="4769"/>
                  </a:moveTo>
                  <a:cubicBezTo>
                    <a:pt x="8924" y="4801"/>
                    <a:pt x="8920" y="4833"/>
                    <a:pt x="8916" y="4864"/>
                  </a:cubicBezTo>
                  <a:lnTo>
                    <a:pt x="8916" y="4864"/>
                  </a:lnTo>
                  <a:cubicBezTo>
                    <a:pt x="8920" y="4862"/>
                    <a:pt x="8924" y="4861"/>
                    <a:pt x="8929" y="4861"/>
                  </a:cubicBezTo>
                  <a:cubicBezTo>
                    <a:pt x="8975" y="4861"/>
                    <a:pt x="8990" y="4861"/>
                    <a:pt x="8929" y="4769"/>
                  </a:cubicBezTo>
                  <a:close/>
                  <a:moveTo>
                    <a:pt x="1098" y="0"/>
                  </a:moveTo>
                  <a:cubicBezTo>
                    <a:pt x="1082" y="16"/>
                    <a:pt x="1082" y="31"/>
                    <a:pt x="1098" y="46"/>
                  </a:cubicBezTo>
                  <a:cubicBezTo>
                    <a:pt x="1402" y="503"/>
                    <a:pt x="1707" y="960"/>
                    <a:pt x="2012" y="1402"/>
                  </a:cubicBezTo>
                  <a:cubicBezTo>
                    <a:pt x="2316" y="1859"/>
                    <a:pt x="2621" y="2301"/>
                    <a:pt x="2926" y="2758"/>
                  </a:cubicBezTo>
                  <a:cubicBezTo>
                    <a:pt x="2972" y="2819"/>
                    <a:pt x="2987" y="2849"/>
                    <a:pt x="3033" y="2910"/>
                  </a:cubicBezTo>
                  <a:cubicBezTo>
                    <a:pt x="3200" y="3185"/>
                    <a:pt x="3368" y="3459"/>
                    <a:pt x="3520" y="3748"/>
                  </a:cubicBezTo>
                  <a:cubicBezTo>
                    <a:pt x="3368" y="3642"/>
                    <a:pt x="3231" y="3535"/>
                    <a:pt x="3063" y="3444"/>
                  </a:cubicBezTo>
                  <a:cubicBezTo>
                    <a:pt x="2880" y="3322"/>
                    <a:pt x="2667" y="3215"/>
                    <a:pt x="2469" y="3093"/>
                  </a:cubicBezTo>
                  <a:cubicBezTo>
                    <a:pt x="2271" y="2987"/>
                    <a:pt x="2073" y="2880"/>
                    <a:pt x="1890" y="2743"/>
                  </a:cubicBezTo>
                  <a:cubicBezTo>
                    <a:pt x="1631" y="2575"/>
                    <a:pt x="1387" y="2377"/>
                    <a:pt x="1174" y="2133"/>
                  </a:cubicBezTo>
                  <a:cubicBezTo>
                    <a:pt x="1143" y="2088"/>
                    <a:pt x="1098" y="2042"/>
                    <a:pt x="1067" y="1996"/>
                  </a:cubicBezTo>
                  <a:cubicBezTo>
                    <a:pt x="1067" y="1981"/>
                    <a:pt x="1052" y="1981"/>
                    <a:pt x="1021" y="1981"/>
                  </a:cubicBezTo>
                  <a:lnTo>
                    <a:pt x="1006" y="1981"/>
                  </a:lnTo>
                  <a:cubicBezTo>
                    <a:pt x="991" y="1996"/>
                    <a:pt x="991" y="2011"/>
                    <a:pt x="991" y="2042"/>
                  </a:cubicBezTo>
                  <a:cubicBezTo>
                    <a:pt x="1098" y="2210"/>
                    <a:pt x="1250" y="2362"/>
                    <a:pt x="1402" y="2499"/>
                  </a:cubicBezTo>
                  <a:cubicBezTo>
                    <a:pt x="1555" y="2651"/>
                    <a:pt x="1738" y="2758"/>
                    <a:pt x="1920" y="2895"/>
                  </a:cubicBezTo>
                  <a:cubicBezTo>
                    <a:pt x="2088" y="3002"/>
                    <a:pt x="2271" y="3124"/>
                    <a:pt x="2438" y="3215"/>
                  </a:cubicBezTo>
                  <a:cubicBezTo>
                    <a:pt x="2621" y="3337"/>
                    <a:pt x="2804" y="3444"/>
                    <a:pt x="2972" y="3566"/>
                  </a:cubicBezTo>
                  <a:cubicBezTo>
                    <a:pt x="3261" y="3748"/>
                    <a:pt x="3520" y="3962"/>
                    <a:pt x="3764" y="4205"/>
                  </a:cubicBezTo>
                  <a:lnTo>
                    <a:pt x="4114" y="4952"/>
                  </a:lnTo>
                  <a:cubicBezTo>
                    <a:pt x="4267" y="5302"/>
                    <a:pt x="4419" y="5683"/>
                    <a:pt x="4571" y="6064"/>
                  </a:cubicBezTo>
                  <a:cubicBezTo>
                    <a:pt x="4709" y="6430"/>
                    <a:pt x="4830" y="6811"/>
                    <a:pt x="4952" y="7192"/>
                  </a:cubicBezTo>
                  <a:lnTo>
                    <a:pt x="4952" y="7237"/>
                  </a:lnTo>
                  <a:cubicBezTo>
                    <a:pt x="4937" y="7207"/>
                    <a:pt x="4907" y="7192"/>
                    <a:pt x="4876" y="7176"/>
                  </a:cubicBezTo>
                  <a:cubicBezTo>
                    <a:pt x="4739" y="7085"/>
                    <a:pt x="4602" y="6978"/>
                    <a:pt x="4480" y="6902"/>
                  </a:cubicBezTo>
                  <a:cubicBezTo>
                    <a:pt x="4343" y="6826"/>
                    <a:pt x="4191" y="6750"/>
                    <a:pt x="4053" y="6704"/>
                  </a:cubicBezTo>
                  <a:cubicBezTo>
                    <a:pt x="3764" y="6567"/>
                    <a:pt x="3444" y="6476"/>
                    <a:pt x="3139" y="6354"/>
                  </a:cubicBezTo>
                  <a:cubicBezTo>
                    <a:pt x="2835" y="6262"/>
                    <a:pt x="2530" y="6171"/>
                    <a:pt x="2225" y="6049"/>
                  </a:cubicBezTo>
                  <a:lnTo>
                    <a:pt x="2088" y="6019"/>
                  </a:lnTo>
                  <a:cubicBezTo>
                    <a:pt x="1661" y="5866"/>
                    <a:pt x="1235" y="5683"/>
                    <a:pt x="854" y="5424"/>
                  </a:cubicBezTo>
                  <a:cubicBezTo>
                    <a:pt x="641" y="5272"/>
                    <a:pt x="442" y="5104"/>
                    <a:pt x="260" y="4906"/>
                  </a:cubicBezTo>
                  <a:cubicBezTo>
                    <a:pt x="214" y="4830"/>
                    <a:pt x="138" y="4754"/>
                    <a:pt x="77" y="4663"/>
                  </a:cubicBezTo>
                  <a:cubicBezTo>
                    <a:pt x="77" y="4647"/>
                    <a:pt x="62" y="4647"/>
                    <a:pt x="31" y="4647"/>
                  </a:cubicBezTo>
                  <a:lnTo>
                    <a:pt x="16" y="4647"/>
                  </a:lnTo>
                  <a:cubicBezTo>
                    <a:pt x="1" y="4663"/>
                    <a:pt x="1" y="4678"/>
                    <a:pt x="1" y="4693"/>
                  </a:cubicBezTo>
                  <a:cubicBezTo>
                    <a:pt x="92" y="4830"/>
                    <a:pt x="183" y="4952"/>
                    <a:pt x="275" y="5059"/>
                  </a:cubicBezTo>
                  <a:cubicBezTo>
                    <a:pt x="397" y="5181"/>
                    <a:pt x="503" y="5272"/>
                    <a:pt x="625" y="5363"/>
                  </a:cubicBezTo>
                  <a:cubicBezTo>
                    <a:pt x="869" y="5561"/>
                    <a:pt x="1143" y="5714"/>
                    <a:pt x="1402" y="5836"/>
                  </a:cubicBezTo>
                  <a:cubicBezTo>
                    <a:pt x="1692" y="5973"/>
                    <a:pt x="1997" y="6095"/>
                    <a:pt x="2286" y="6201"/>
                  </a:cubicBezTo>
                  <a:lnTo>
                    <a:pt x="3200" y="6552"/>
                  </a:lnTo>
                  <a:cubicBezTo>
                    <a:pt x="3413" y="6628"/>
                    <a:pt x="3612" y="6719"/>
                    <a:pt x="3810" y="6811"/>
                  </a:cubicBezTo>
                  <a:cubicBezTo>
                    <a:pt x="3992" y="6902"/>
                    <a:pt x="4191" y="7024"/>
                    <a:pt x="4358" y="7131"/>
                  </a:cubicBezTo>
                  <a:cubicBezTo>
                    <a:pt x="4602" y="7314"/>
                    <a:pt x="4861" y="7512"/>
                    <a:pt x="5059" y="7740"/>
                  </a:cubicBezTo>
                  <a:cubicBezTo>
                    <a:pt x="5105" y="7862"/>
                    <a:pt x="5120" y="7969"/>
                    <a:pt x="5166" y="8091"/>
                  </a:cubicBezTo>
                  <a:lnTo>
                    <a:pt x="5166" y="8152"/>
                  </a:lnTo>
                  <a:cubicBezTo>
                    <a:pt x="5166" y="8167"/>
                    <a:pt x="5181" y="8197"/>
                    <a:pt x="5196" y="8228"/>
                  </a:cubicBezTo>
                  <a:cubicBezTo>
                    <a:pt x="5333" y="8791"/>
                    <a:pt x="5455" y="9386"/>
                    <a:pt x="5546" y="9949"/>
                  </a:cubicBezTo>
                  <a:cubicBezTo>
                    <a:pt x="5699" y="10894"/>
                    <a:pt x="5775" y="11839"/>
                    <a:pt x="5806" y="12799"/>
                  </a:cubicBezTo>
                  <a:lnTo>
                    <a:pt x="5806" y="12920"/>
                  </a:lnTo>
                  <a:cubicBezTo>
                    <a:pt x="5821" y="13484"/>
                    <a:pt x="5821" y="14033"/>
                    <a:pt x="5806" y="14581"/>
                  </a:cubicBezTo>
                  <a:cubicBezTo>
                    <a:pt x="5806" y="14871"/>
                    <a:pt x="5790" y="15160"/>
                    <a:pt x="5775" y="15434"/>
                  </a:cubicBezTo>
                  <a:lnTo>
                    <a:pt x="5714" y="16348"/>
                  </a:lnTo>
                  <a:cubicBezTo>
                    <a:pt x="5714" y="16409"/>
                    <a:pt x="5729" y="16470"/>
                    <a:pt x="5775" y="16531"/>
                  </a:cubicBezTo>
                  <a:cubicBezTo>
                    <a:pt x="5806" y="16562"/>
                    <a:pt x="5866" y="16607"/>
                    <a:pt x="5927" y="16607"/>
                  </a:cubicBezTo>
                  <a:cubicBezTo>
                    <a:pt x="5936" y="16609"/>
                    <a:pt x="5945" y="16609"/>
                    <a:pt x="5954" y="16609"/>
                  </a:cubicBezTo>
                  <a:cubicBezTo>
                    <a:pt x="6066" y="16609"/>
                    <a:pt x="6171" y="16521"/>
                    <a:pt x="6171" y="16394"/>
                  </a:cubicBezTo>
                  <a:cubicBezTo>
                    <a:pt x="6232" y="15891"/>
                    <a:pt x="6247" y="15404"/>
                    <a:pt x="6263" y="14886"/>
                  </a:cubicBezTo>
                  <a:cubicBezTo>
                    <a:pt x="6278" y="14398"/>
                    <a:pt x="6278" y="13911"/>
                    <a:pt x="6278" y="13423"/>
                  </a:cubicBezTo>
                  <a:cubicBezTo>
                    <a:pt x="6278" y="13118"/>
                    <a:pt x="6263" y="12829"/>
                    <a:pt x="6247" y="12524"/>
                  </a:cubicBezTo>
                  <a:cubicBezTo>
                    <a:pt x="6384" y="12387"/>
                    <a:pt x="6506" y="12265"/>
                    <a:pt x="6643" y="12113"/>
                  </a:cubicBezTo>
                  <a:cubicBezTo>
                    <a:pt x="6796" y="11930"/>
                    <a:pt x="6933" y="11778"/>
                    <a:pt x="7070" y="11595"/>
                  </a:cubicBezTo>
                  <a:cubicBezTo>
                    <a:pt x="7192" y="11427"/>
                    <a:pt x="7329" y="11244"/>
                    <a:pt x="7451" y="11062"/>
                  </a:cubicBezTo>
                  <a:cubicBezTo>
                    <a:pt x="7573" y="10864"/>
                    <a:pt x="7695" y="10681"/>
                    <a:pt x="7801" y="10483"/>
                  </a:cubicBezTo>
                  <a:cubicBezTo>
                    <a:pt x="8030" y="10102"/>
                    <a:pt x="8228" y="9690"/>
                    <a:pt x="8380" y="9264"/>
                  </a:cubicBezTo>
                  <a:cubicBezTo>
                    <a:pt x="8533" y="8837"/>
                    <a:pt x="8624" y="8350"/>
                    <a:pt x="8685" y="7893"/>
                  </a:cubicBezTo>
                  <a:cubicBezTo>
                    <a:pt x="8746" y="7390"/>
                    <a:pt x="8777" y="6872"/>
                    <a:pt x="8792" y="6354"/>
                  </a:cubicBezTo>
                  <a:cubicBezTo>
                    <a:pt x="8820" y="5852"/>
                    <a:pt x="8849" y="5364"/>
                    <a:pt x="8916" y="4864"/>
                  </a:cubicBezTo>
                  <a:lnTo>
                    <a:pt x="8916" y="4864"/>
                  </a:lnTo>
                  <a:cubicBezTo>
                    <a:pt x="8906" y="4870"/>
                    <a:pt x="8898" y="4880"/>
                    <a:pt x="8898" y="4891"/>
                  </a:cubicBezTo>
                  <a:cubicBezTo>
                    <a:pt x="8792" y="5516"/>
                    <a:pt x="8746" y="6156"/>
                    <a:pt x="8685" y="6780"/>
                  </a:cubicBezTo>
                  <a:cubicBezTo>
                    <a:pt x="8655" y="7085"/>
                    <a:pt x="8624" y="7390"/>
                    <a:pt x="8594" y="7694"/>
                  </a:cubicBezTo>
                  <a:cubicBezTo>
                    <a:pt x="8548" y="7999"/>
                    <a:pt x="8487" y="8304"/>
                    <a:pt x="8396" y="8609"/>
                  </a:cubicBezTo>
                  <a:cubicBezTo>
                    <a:pt x="8319" y="8868"/>
                    <a:pt x="8243" y="9142"/>
                    <a:pt x="8137" y="9401"/>
                  </a:cubicBezTo>
                  <a:cubicBezTo>
                    <a:pt x="8076" y="9538"/>
                    <a:pt x="8015" y="9660"/>
                    <a:pt x="7954" y="9782"/>
                  </a:cubicBezTo>
                  <a:cubicBezTo>
                    <a:pt x="7908" y="9919"/>
                    <a:pt x="7832" y="10041"/>
                    <a:pt x="7756" y="10163"/>
                  </a:cubicBezTo>
                  <a:cubicBezTo>
                    <a:pt x="7497" y="10589"/>
                    <a:pt x="7238" y="10970"/>
                    <a:pt x="6933" y="11351"/>
                  </a:cubicBezTo>
                  <a:cubicBezTo>
                    <a:pt x="6781" y="11534"/>
                    <a:pt x="6613" y="11732"/>
                    <a:pt x="6461" y="11900"/>
                  </a:cubicBezTo>
                  <a:cubicBezTo>
                    <a:pt x="6384" y="11976"/>
                    <a:pt x="6324" y="12052"/>
                    <a:pt x="6247" y="12113"/>
                  </a:cubicBezTo>
                  <a:cubicBezTo>
                    <a:pt x="6202" y="11641"/>
                    <a:pt x="6156" y="11138"/>
                    <a:pt x="6095" y="10665"/>
                  </a:cubicBezTo>
                  <a:cubicBezTo>
                    <a:pt x="5973" y="9797"/>
                    <a:pt x="5790" y="8974"/>
                    <a:pt x="5562" y="8121"/>
                  </a:cubicBezTo>
                  <a:cubicBezTo>
                    <a:pt x="5638" y="7999"/>
                    <a:pt x="5684" y="7877"/>
                    <a:pt x="5745" y="7740"/>
                  </a:cubicBezTo>
                  <a:cubicBezTo>
                    <a:pt x="5836" y="7542"/>
                    <a:pt x="5912" y="7329"/>
                    <a:pt x="5973" y="7116"/>
                  </a:cubicBezTo>
                  <a:cubicBezTo>
                    <a:pt x="6110" y="6704"/>
                    <a:pt x="6202" y="6278"/>
                    <a:pt x="6278" y="5836"/>
                  </a:cubicBezTo>
                  <a:cubicBezTo>
                    <a:pt x="6324" y="5607"/>
                    <a:pt x="6339" y="5379"/>
                    <a:pt x="6339" y="5135"/>
                  </a:cubicBezTo>
                  <a:cubicBezTo>
                    <a:pt x="6339" y="4906"/>
                    <a:pt x="6339" y="4678"/>
                    <a:pt x="6308" y="4464"/>
                  </a:cubicBezTo>
                  <a:cubicBezTo>
                    <a:pt x="6278" y="4236"/>
                    <a:pt x="6247" y="4038"/>
                    <a:pt x="6202" y="3809"/>
                  </a:cubicBezTo>
                  <a:cubicBezTo>
                    <a:pt x="6171" y="3581"/>
                    <a:pt x="6125" y="3367"/>
                    <a:pt x="6095" y="3139"/>
                  </a:cubicBezTo>
                  <a:cubicBezTo>
                    <a:pt x="6019" y="2712"/>
                    <a:pt x="5958" y="2286"/>
                    <a:pt x="5958" y="1844"/>
                  </a:cubicBezTo>
                  <a:lnTo>
                    <a:pt x="5958" y="1570"/>
                  </a:lnTo>
                  <a:cubicBezTo>
                    <a:pt x="5958" y="1554"/>
                    <a:pt x="5943" y="1539"/>
                    <a:pt x="5927" y="1539"/>
                  </a:cubicBezTo>
                  <a:cubicBezTo>
                    <a:pt x="5897" y="1539"/>
                    <a:pt x="5882" y="1554"/>
                    <a:pt x="5882" y="1570"/>
                  </a:cubicBezTo>
                  <a:cubicBezTo>
                    <a:pt x="5866" y="1859"/>
                    <a:pt x="5882" y="2133"/>
                    <a:pt x="5897" y="2408"/>
                  </a:cubicBezTo>
                  <a:cubicBezTo>
                    <a:pt x="5927" y="2697"/>
                    <a:pt x="5958" y="2971"/>
                    <a:pt x="6004" y="3230"/>
                  </a:cubicBezTo>
                  <a:cubicBezTo>
                    <a:pt x="6034" y="3505"/>
                    <a:pt x="6080" y="3779"/>
                    <a:pt x="6110" y="4053"/>
                  </a:cubicBezTo>
                  <a:cubicBezTo>
                    <a:pt x="6156" y="4343"/>
                    <a:pt x="6171" y="4617"/>
                    <a:pt x="6171" y="4906"/>
                  </a:cubicBezTo>
                  <a:cubicBezTo>
                    <a:pt x="6171" y="5120"/>
                    <a:pt x="6156" y="5348"/>
                    <a:pt x="6125" y="5561"/>
                  </a:cubicBezTo>
                  <a:cubicBezTo>
                    <a:pt x="6110" y="5668"/>
                    <a:pt x="6095" y="5760"/>
                    <a:pt x="6080" y="5881"/>
                  </a:cubicBezTo>
                  <a:cubicBezTo>
                    <a:pt x="6049" y="5973"/>
                    <a:pt x="6019" y="6095"/>
                    <a:pt x="6004" y="6186"/>
                  </a:cubicBezTo>
                  <a:cubicBezTo>
                    <a:pt x="5958" y="6338"/>
                    <a:pt x="5897" y="6491"/>
                    <a:pt x="5866" y="6643"/>
                  </a:cubicBezTo>
                  <a:cubicBezTo>
                    <a:pt x="5806" y="6811"/>
                    <a:pt x="5745" y="6978"/>
                    <a:pt x="5668" y="7131"/>
                  </a:cubicBezTo>
                  <a:cubicBezTo>
                    <a:pt x="5592" y="7329"/>
                    <a:pt x="5516" y="7496"/>
                    <a:pt x="5440" y="7664"/>
                  </a:cubicBezTo>
                  <a:cubicBezTo>
                    <a:pt x="5318" y="7253"/>
                    <a:pt x="5181" y="6841"/>
                    <a:pt x="5028" y="6430"/>
                  </a:cubicBezTo>
                  <a:cubicBezTo>
                    <a:pt x="4937" y="6201"/>
                    <a:pt x="4861" y="5958"/>
                    <a:pt x="4754" y="5729"/>
                  </a:cubicBezTo>
                  <a:cubicBezTo>
                    <a:pt x="4663" y="5501"/>
                    <a:pt x="4571" y="5257"/>
                    <a:pt x="4450" y="5028"/>
                  </a:cubicBezTo>
                  <a:cubicBezTo>
                    <a:pt x="4343" y="4800"/>
                    <a:pt x="4251" y="4586"/>
                    <a:pt x="4114" y="4373"/>
                  </a:cubicBezTo>
                  <a:cubicBezTo>
                    <a:pt x="4038" y="4266"/>
                    <a:pt x="3977" y="4129"/>
                    <a:pt x="3901" y="4023"/>
                  </a:cubicBezTo>
                  <a:cubicBezTo>
                    <a:pt x="3916" y="3901"/>
                    <a:pt x="3916" y="3794"/>
                    <a:pt x="3916" y="3657"/>
                  </a:cubicBezTo>
                  <a:lnTo>
                    <a:pt x="3916" y="3307"/>
                  </a:lnTo>
                  <a:cubicBezTo>
                    <a:pt x="3916" y="3200"/>
                    <a:pt x="3916" y="3078"/>
                    <a:pt x="3901" y="2971"/>
                  </a:cubicBezTo>
                  <a:cubicBezTo>
                    <a:pt x="3886" y="2849"/>
                    <a:pt x="3871" y="2743"/>
                    <a:pt x="3825" y="2621"/>
                  </a:cubicBezTo>
                  <a:cubicBezTo>
                    <a:pt x="3718" y="2210"/>
                    <a:pt x="3505" y="1829"/>
                    <a:pt x="3383" y="1433"/>
                  </a:cubicBezTo>
                  <a:lnTo>
                    <a:pt x="3383" y="1448"/>
                  </a:lnTo>
                  <a:lnTo>
                    <a:pt x="3337" y="1158"/>
                  </a:lnTo>
                  <a:cubicBezTo>
                    <a:pt x="3337" y="1143"/>
                    <a:pt x="3307" y="1128"/>
                    <a:pt x="3292" y="1128"/>
                  </a:cubicBezTo>
                  <a:cubicBezTo>
                    <a:pt x="3276" y="1128"/>
                    <a:pt x="3261" y="1143"/>
                    <a:pt x="3261" y="1158"/>
                  </a:cubicBezTo>
                  <a:cubicBezTo>
                    <a:pt x="3276" y="1387"/>
                    <a:pt x="3353" y="1600"/>
                    <a:pt x="3413" y="1813"/>
                  </a:cubicBezTo>
                  <a:cubicBezTo>
                    <a:pt x="3444" y="1920"/>
                    <a:pt x="3490" y="2011"/>
                    <a:pt x="3520" y="2133"/>
                  </a:cubicBezTo>
                  <a:cubicBezTo>
                    <a:pt x="3566" y="2240"/>
                    <a:pt x="3596" y="2347"/>
                    <a:pt x="3642" y="2453"/>
                  </a:cubicBezTo>
                  <a:cubicBezTo>
                    <a:pt x="3688" y="2697"/>
                    <a:pt x="3718" y="2956"/>
                    <a:pt x="3733" y="3200"/>
                  </a:cubicBezTo>
                  <a:cubicBezTo>
                    <a:pt x="3733" y="3322"/>
                    <a:pt x="3733" y="3459"/>
                    <a:pt x="3718" y="3596"/>
                  </a:cubicBezTo>
                  <a:lnTo>
                    <a:pt x="3718" y="3748"/>
                  </a:lnTo>
                  <a:cubicBezTo>
                    <a:pt x="3459" y="3352"/>
                    <a:pt x="3200" y="2956"/>
                    <a:pt x="2926" y="2545"/>
                  </a:cubicBezTo>
                  <a:cubicBezTo>
                    <a:pt x="2652" y="2149"/>
                    <a:pt x="2377" y="1752"/>
                    <a:pt x="2088" y="1372"/>
                  </a:cubicBezTo>
                  <a:cubicBezTo>
                    <a:pt x="1814" y="960"/>
                    <a:pt x="1524" y="579"/>
                    <a:pt x="1235" y="168"/>
                  </a:cubicBezTo>
                  <a:cubicBezTo>
                    <a:pt x="1204" y="107"/>
                    <a:pt x="1174" y="77"/>
                    <a:pt x="1143" y="16"/>
                  </a:cubicBezTo>
                  <a:lnTo>
                    <a:pt x="1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 name="Google Shape;127;p3"/>
          <p:cNvGrpSpPr/>
          <p:nvPr/>
        </p:nvGrpSpPr>
        <p:grpSpPr>
          <a:xfrm rot="-10665680">
            <a:off x="4397421" y="-666006"/>
            <a:ext cx="1913486" cy="1539613"/>
            <a:chOff x="5471650" y="2626275"/>
            <a:chExt cx="1243675" cy="1000675"/>
          </a:xfrm>
        </p:grpSpPr>
        <p:sp>
          <p:nvSpPr>
            <p:cNvPr id="128" name="Google Shape;128;p3"/>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277315" y="4521542"/>
            <a:ext cx="1913518" cy="1539639"/>
            <a:chOff x="5471650" y="2626275"/>
            <a:chExt cx="1243675" cy="1000675"/>
          </a:xfrm>
        </p:grpSpPr>
        <p:sp>
          <p:nvSpPr>
            <p:cNvPr id="148" name="Google Shape;148;p3"/>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accent5"/>
        </a:solidFill>
      </p:bgPr>
    </p:bg>
    <p:spTree>
      <p:nvGrpSpPr>
        <p:cNvPr id="848" name="Shape 848"/>
        <p:cNvGrpSpPr/>
        <p:nvPr/>
      </p:nvGrpSpPr>
      <p:grpSpPr>
        <a:xfrm>
          <a:off x="0" y="0"/>
          <a:ext cx="0" cy="0"/>
          <a:chOff x="0" y="0"/>
          <a:chExt cx="0" cy="0"/>
        </a:xfrm>
      </p:grpSpPr>
      <p:sp>
        <p:nvSpPr>
          <p:cNvPr id="849" name="Google Shape;849;p21"/>
          <p:cNvSpPr txBox="1"/>
          <p:nvPr>
            <p:ph type="ctrTitle"/>
          </p:nvPr>
        </p:nvSpPr>
        <p:spPr>
          <a:xfrm>
            <a:off x="2382250" y="535000"/>
            <a:ext cx="4379400" cy="1056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7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50" name="Google Shape;850;p21"/>
          <p:cNvSpPr txBox="1"/>
          <p:nvPr>
            <p:ph idx="1" type="subTitle"/>
          </p:nvPr>
        </p:nvSpPr>
        <p:spPr>
          <a:xfrm>
            <a:off x="2382350" y="1700400"/>
            <a:ext cx="4379400" cy="117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851" name="Google Shape;851;p21"/>
          <p:cNvSpPr txBox="1"/>
          <p:nvPr/>
        </p:nvSpPr>
        <p:spPr>
          <a:xfrm>
            <a:off x="2286750" y="3563450"/>
            <a:ext cx="4573500" cy="615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Poppins"/>
                <a:ea typeface="Poppins"/>
                <a:cs typeface="Poppins"/>
                <a:sym typeface="Poppins"/>
              </a:rPr>
              <a:t>CREDITS: This presentation template was created by </a:t>
            </a:r>
            <a:r>
              <a:rPr b="1" lang="en" sz="1000" u="sng">
                <a:solidFill>
                  <a:schemeClr val="dk1"/>
                </a:solidFill>
                <a:latin typeface="Poppins"/>
                <a:ea typeface="Poppins"/>
                <a:cs typeface="Poppins"/>
                <a:sym typeface="Poppins"/>
                <a:hlinkClick r:id="rId2">
                  <a:extLst>
                    <a:ext uri="{A12FA001-AC4F-418D-AE19-62706E023703}">
                      <ahyp:hlinkClr val="tx"/>
                    </a:ext>
                  </a:extLst>
                </a:hlinkClick>
              </a:rPr>
              <a:t>Slidesgo</a:t>
            </a:r>
            <a:r>
              <a:rPr lang="en" sz="1000">
                <a:solidFill>
                  <a:schemeClr val="dk1"/>
                </a:solidFill>
                <a:latin typeface="Poppins"/>
                <a:ea typeface="Poppins"/>
                <a:cs typeface="Poppins"/>
                <a:sym typeface="Poppins"/>
              </a:rPr>
              <a:t>, including icons by </a:t>
            </a:r>
            <a:r>
              <a:rPr b="1" lang="en" sz="1000" u="sng">
                <a:solidFill>
                  <a:schemeClr val="dk1"/>
                </a:solidFill>
                <a:latin typeface="Poppins"/>
                <a:ea typeface="Poppins"/>
                <a:cs typeface="Poppins"/>
                <a:sym typeface="Poppins"/>
                <a:hlinkClick r:id="rId3">
                  <a:extLst>
                    <a:ext uri="{A12FA001-AC4F-418D-AE19-62706E023703}">
                      <ahyp:hlinkClr val="tx"/>
                    </a:ext>
                  </a:extLst>
                </a:hlinkClick>
              </a:rPr>
              <a:t>Flaticon</a:t>
            </a:r>
            <a:r>
              <a:rPr lang="en" sz="1000">
                <a:solidFill>
                  <a:schemeClr val="dk1"/>
                </a:solidFill>
                <a:latin typeface="Poppins"/>
                <a:ea typeface="Poppins"/>
                <a:cs typeface="Poppins"/>
                <a:sym typeface="Poppins"/>
              </a:rPr>
              <a:t>, and infographics &amp; images by </a:t>
            </a:r>
            <a:r>
              <a:rPr b="1" lang="en" sz="1000" u="sng">
                <a:solidFill>
                  <a:schemeClr val="dk1"/>
                </a:solidFill>
                <a:latin typeface="Poppins"/>
                <a:ea typeface="Poppins"/>
                <a:cs typeface="Poppins"/>
                <a:sym typeface="Poppins"/>
                <a:hlinkClick r:id="rId4">
                  <a:extLst>
                    <a:ext uri="{A12FA001-AC4F-418D-AE19-62706E023703}">
                      <ahyp:hlinkClr val="tx"/>
                    </a:ext>
                  </a:extLst>
                </a:hlinkClick>
              </a:rPr>
              <a:t>Freepik</a:t>
            </a:r>
            <a:endParaRPr b="1" sz="1000" u="sng">
              <a:solidFill>
                <a:schemeClr val="dk1"/>
              </a:solidFill>
              <a:latin typeface="Poppins"/>
              <a:ea typeface="Poppins"/>
              <a:cs typeface="Poppins"/>
              <a:sym typeface="Poppins"/>
            </a:endParaRPr>
          </a:p>
        </p:txBody>
      </p:sp>
      <p:sp>
        <p:nvSpPr>
          <p:cNvPr id="852" name="Google Shape;852;p21"/>
          <p:cNvSpPr/>
          <p:nvPr/>
        </p:nvSpPr>
        <p:spPr>
          <a:xfrm>
            <a:off x="-1026152" y="-539875"/>
            <a:ext cx="3097750" cy="2149726"/>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1"/>
          <p:cNvSpPr/>
          <p:nvPr/>
        </p:nvSpPr>
        <p:spPr>
          <a:xfrm flipH="1" rot="-195284">
            <a:off x="4542341" y="-741817"/>
            <a:ext cx="5337450" cy="1704571"/>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1"/>
          <p:cNvSpPr/>
          <p:nvPr/>
        </p:nvSpPr>
        <p:spPr>
          <a:xfrm>
            <a:off x="-950500" y="3930000"/>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1"/>
          <p:cNvSpPr/>
          <p:nvPr/>
        </p:nvSpPr>
        <p:spPr>
          <a:xfrm>
            <a:off x="6941247" y="4553053"/>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1"/>
          <p:cNvSpPr/>
          <p:nvPr/>
        </p:nvSpPr>
        <p:spPr>
          <a:xfrm>
            <a:off x="6387025" y="4026025"/>
            <a:ext cx="3546880" cy="187514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857" name="Shape 857"/>
        <p:cNvGrpSpPr/>
        <p:nvPr/>
      </p:nvGrpSpPr>
      <p:grpSpPr>
        <a:xfrm>
          <a:off x="0" y="0"/>
          <a:ext cx="0" cy="0"/>
          <a:chOff x="0" y="0"/>
          <a:chExt cx="0" cy="0"/>
        </a:xfrm>
      </p:grpSpPr>
      <p:sp>
        <p:nvSpPr>
          <p:cNvPr id="858" name="Google Shape;858;p22"/>
          <p:cNvSpPr/>
          <p:nvPr/>
        </p:nvSpPr>
        <p:spPr>
          <a:xfrm rot="1105188">
            <a:off x="5325073" y="-866237"/>
            <a:ext cx="5337053" cy="170444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2"/>
          <p:cNvSpPr/>
          <p:nvPr/>
        </p:nvSpPr>
        <p:spPr>
          <a:xfrm flipH="1">
            <a:off x="-614288" y="4448428"/>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2"/>
          <p:cNvSpPr/>
          <p:nvPr/>
        </p:nvSpPr>
        <p:spPr>
          <a:xfrm rot="-7436077">
            <a:off x="-1319782" y="-1553686"/>
            <a:ext cx="3097703" cy="2149693"/>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2"/>
          <p:cNvSpPr/>
          <p:nvPr/>
        </p:nvSpPr>
        <p:spPr>
          <a:xfrm rot="-1806812">
            <a:off x="7310351" y="4122795"/>
            <a:ext cx="3546979" cy="1875192"/>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 name="Google Shape;862;p22"/>
          <p:cNvGrpSpPr/>
          <p:nvPr/>
        </p:nvGrpSpPr>
        <p:grpSpPr>
          <a:xfrm flipH="1" rot="1832381">
            <a:off x="8471912" y="4016590"/>
            <a:ext cx="1656977" cy="1333223"/>
            <a:chOff x="5471650" y="2626275"/>
            <a:chExt cx="1243675" cy="1000675"/>
          </a:xfrm>
        </p:grpSpPr>
        <p:sp>
          <p:nvSpPr>
            <p:cNvPr id="863" name="Google Shape;863;p22"/>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2"/>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2"/>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2"/>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2"/>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2"/>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2"/>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2"/>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2"/>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2"/>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2"/>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2"/>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2"/>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2"/>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2"/>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2"/>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2"/>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2"/>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2"/>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22"/>
          <p:cNvGrpSpPr/>
          <p:nvPr/>
        </p:nvGrpSpPr>
        <p:grpSpPr>
          <a:xfrm flipH="1" rot="-10262930">
            <a:off x="-73541" y="-131620"/>
            <a:ext cx="1656981" cy="1333225"/>
            <a:chOff x="5471650" y="2626275"/>
            <a:chExt cx="1243675" cy="1000675"/>
          </a:xfrm>
        </p:grpSpPr>
        <p:sp>
          <p:nvSpPr>
            <p:cNvPr id="883" name="Google Shape;883;p22"/>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2"/>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2"/>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2"/>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2"/>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2"/>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2"/>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2"/>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2"/>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2"/>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2"/>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2"/>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2"/>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2"/>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2"/>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2"/>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2"/>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2"/>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2"/>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accent5"/>
        </a:solidFill>
      </p:bgPr>
    </p:bg>
    <p:spTree>
      <p:nvGrpSpPr>
        <p:cNvPr id="902" name="Shape 902"/>
        <p:cNvGrpSpPr/>
        <p:nvPr/>
      </p:nvGrpSpPr>
      <p:grpSpPr>
        <a:xfrm>
          <a:off x="0" y="0"/>
          <a:ext cx="0" cy="0"/>
          <a:chOff x="0" y="0"/>
          <a:chExt cx="0" cy="0"/>
        </a:xfrm>
      </p:grpSpPr>
      <p:sp>
        <p:nvSpPr>
          <p:cNvPr id="903" name="Google Shape;903;p23"/>
          <p:cNvSpPr/>
          <p:nvPr/>
        </p:nvSpPr>
        <p:spPr>
          <a:xfrm>
            <a:off x="-1527528" y="-794925"/>
            <a:ext cx="5337243" cy="170450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3"/>
          <p:cNvSpPr/>
          <p:nvPr/>
        </p:nvSpPr>
        <p:spPr>
          <a:xfrm>
            <a:off x="7154672" y="4608503"/>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3"/>
          <p:cNvSpPr/>
          <p:nvPr/>
        </p:nvSpPr>
        <p:spPr>
          <a:xfrm flipH="1">
            <a:off x="6975055" y="-662475"/>
            <a:ext cx="3097750" cy="2149726"/>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3"/>
          <p:cNvSpPr/>
          <p:nvPr/>
        </p:nvSpPr>
        <p:spPr>
          <a:xfrm flipH="1">
            <a:off x="-1026152" y="4026025"/>
            <a:ext cx="3546880" cy="187514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 name="Google Shape;907;p23"/>
          <p:cNvGrpSpPr/>
          <p:nvPr/>
        </p:nvGrpSpPr>
        <p:grpSpPr>
          <a:xfrm>
            <a:off x="-462922" y="3311794"/>
            <a:ext cx="1308161" cy="1666963"/>
            <a:chOff x="2117850" y="1837200"/>
            <a:chExt cx="798000" cy="1016875"/>
          </a:xfrm>
        </p:grpSpPr>
        <p:sp>
          <p:nvSpPr>
            <p:cNvPr id="908" name="Google Shape;908;p23"/>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3"/>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3"/>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3"/>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3"/>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3"/>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3"/>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3"/>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3"/>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3"/>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3"/>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3"/>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3"/>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3"/>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3"/>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3"/>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3"/>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3"/>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23"/>
          <p:cNvGrpSpPr/>
          <p:nvPr/>
        </p:nvGrpSpPr>
        <p:grpSpPr>
          <a:xfrm rot="1344320">
            <a:off x="8473477" y="3984168"/>
            <a:ext cx="677151" cy="1070683"/>
            <a:chOff x="5837325" y="1863350"/>
            <a:chExt cx="382825" cy="605275"/>
          </a:xfrm>
        </p:grpSpPr>
        <p:sp>
          <p:nvSpPr>
            <p:cNvPr id="927" name="Google Shape;927;p23"/>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3"/>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3"/>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3"/>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3"/>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3"/>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36" name="Shape 936"/>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937" name="Shape 937"/>
        <p:cNvGrpSpPr/>
        <p:nvPr/>
      </p:nvGrpSpPr>
      <p:grpSpPr>
        <a:xfrm>
          <a:off x="0" y="0"/>
          <a:ext cx="0" cy="0"/>
          <a:chOff x="0" y="0"/>
          <a:chExt cx="0" cy="0"/>
        </a:xfrm>
      </p:grpSpPr>
      <p:sp>
        <p:nvSpPr>
          <p:cNvPr id="938" name="Google Shape;938;p2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5"/>
        </a:solidFill>
      </p:bgPr>
    </p:bg>
    <p:spTree>
      <p:nvGrpSpPr>
        <p:cNvPr id="167" name="Shape 167"/>
        <p:cNvGrpSpPr/>
        <p:nvPr/>
      </p:nvGrpSpPr>
      <p:grpSpPr>
        <a:xfrm>
          <a:off x="0" y="0"/>
          <a:ext cx="0" cy="0"/>
          <a:chOff x="0" y="0"/>
          <a:chExt cx="0" cy="0"/>
        </a:xfrm>
      </p:grpSpPr>
      <p:sp>
        <p:nvSpPr>
          <p:cNvPr id="168" name="Google Shape;16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169" name="Google Shape;169;p4"/>
          <p:cNvSpPr txBox="1"/>
          <p:nvPr>
            <p:ph idx="1" type="body"/>
          </p:nvPr>
        </p:nvSpPr>
        <p:spPr>
          <a:xfrm>
            <a:off x="720000" y="1152475"/>
            <a:ext cx="7704000" cy="338400"/>
          </a:xfrm>
          <a:prstGeom prst="rect">
            <a:avLst/>
          </a:prstGeom>
        </p:spPr>
        <p:txBody>
          <a:bodyPr anchorCtr="0" anchor="t" bIns="91425" lIns="91425" spcFirstLastPara="1" rIns="91425" wrap="square" tIns="91425">
            <a:noAutofit/>
          </a:bodyPr>
          <a:lstStyle>
            <a:lvl1pPr indent="-317500" lvl="0" marL="457200" rtl="0" algn="ctr">
              <a:lnSpc>
                <a:spcPct val="100000"/>
              </a:lnSpc>
              <a:spcBef>
                <a:spcPts val="0"/>
              </a:spcBef>
              <a:spcAft>
                <a:spcPts val="0"/>
              </a:spcAft>
              <a:buSzPts val="1400"/>
              <a:buChar char="●"/>
              <a:defRPr sz="1400"/>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
        <p:nvSpPr>
          <p:cNvPr id="170" name="Google Shape;170;p4"/>
          <p:cNvSpPr/>
          <p:nvPr/>
        </p:nvSpPr>
        <p:spPr>
          <a:xfrm rot="8229851">
            <a:off x="7560814" y="-1380513"/>
            <a:ext cx="3546888" cy="1875144"/>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4"/>
          <p:cNvSpPr/>
          <p:nvPr/>
        </p:nvSpPr>
        <p:spPr>
          <a:xfrm rot="-5677435">
            <a:off x="-1292939" y="3388265"/>
            <a:ext cx="3097773" cy="2149742"/>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4"/>
          <p:cNvGrpSpPr/>
          <p:nvPr/>
        </p:nvGrpSpPr>
        <p:grpSpPr>
          <a:xfrm rot="-7835558">
            <a:off x="-490359" y="3964644"/>
            <a:ext cx="1144737" cy="1458714"/>
            <a:chOff x="2117850" y="1837200"/>
            <a:chExt cx="798000" cy="1016875"/>
          </a:xfrm>
        </p:grpSpPr>
        <p:sp>
          <p:nvSpPr>
            <p:cNvPr id="173" name="Google Shape;173;p4"/>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4"/>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4"/>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4"/>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4"/>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4"/>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4"/>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4"/>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4"/>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4"/>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4"/>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4"/>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4"/>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4"/>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4"/>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4"/>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4"/>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4"/>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4"/>
          <p:cNvGrpSpPr/>
          <p:nvPr/>
        </p:nvGrpSpPr>
        <p:grpSpPr>
          <a:xfrm flipH="1" rot="-570576">
            <a:off x="8151926" y="-369651"/>
            <a:ext cx="1144742" cy="1458721"/>
            <a:chOff x="2117850" y="1837200"/>
            <a:chExt cx="798000" cy="1016875"/>
          </a:xfrm>
        </p:grpSpPr>
        <p:sp>
          <p:nvSpPr>
            <p:cNvPr id="192" name="Google Shape;192;p4"/>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4"/>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4"/>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4"/>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4"/>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4"/>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4"/>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4"/>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4"/>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 name="Google Shape;210;p4"/>
          <p:cNvSpPr/>
          <p:nvPr/>
        </p:nvSpPr>
        <p:spPr>
          <a:xfrm flipH="1">
            <a:off x="5190488" y="4261725"/>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4"/>
          <p:cNvSpPr/>
          <p:nvPr/>
        </p:nvSpPr>
        <p:spPr>
          <a:xfrm flipH="1" rot="10800000">
            <a:off x="-524150" y="-994077"/>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5"/>
        </a:solidFill>
      </p:bgPr>
    </p:bg>
    <p:spTree>
      <p:nvGrpSpPr>
        <p:cNvPr id="212" name="Shape 212"/>
        <p:cNvGrpSpPr/>
        <p:nvPr/>
      </p:nvGrpSpPr>
      <p:grpSpPr>
        <a:xfrm>
          <a:off x="0" y="0"/>
          <a:ext cx="0" cy="0"/>
          <a:chOff x="0" y="0"/>
          <a:chExt cx="0" cy="0"/>
        </a:xfrm>
      </p:grpSpPr>
      <p:sp>
        <p:nvSpPr>
          <p:cNvPr id="213" name="Google Shape;213;p5"/>
          <p:cNvSpPr txBox="1"/>
          <p:nvPr>
            <p:ph idx="1" type="subTitle"/>
          </p:nvPr>
        </p:nvSpPr>
        <p:spPr>
          <a:xfrm>
            <a:off x="1290763" y="1570925"/>
            <a:ext cx="2907600" cy="7134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1800">
                <a:solidFill>
                  <a:schemeClr val="dk1"/>
                </a:solidFill>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4" name="Google Shape;214;p5"/>
          <p:cNvSpPr txBox="1"/>
          <p:nvPr>
            <p:ph idx="2" type="subTitle"/>
          </p:nvPr>
        </p:nvSpPr>
        <p:spPr>
          <a:xfrm>
            <a:off x="4945638" y="1570925"/>
            <a:ext cx="2907600" cy="713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1800">
                <a:solidFill>
                  <a:schemeClr val="dk1"/>
                </a:solidFill>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5" name="Google Shape;215;p5"/>
          <p:cNvSpPr txBox="1"/>
          <p:nvPr>
            <p:ph idx="3" type="subTitle"/>
          </p:nvPr>
        </p:nvSpPr>
        <p:spPr>
          <a:xfrm>
            <a:off x="1290750" y="2284325"/>
            <a:ext cx="2907600" cy="163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6" name="Google Shape;216;p5"/>
          <p:cNvSpPr txBox="1"/>
          <p:nvPr>
            <p:ph idx="4" type="subTitle"/>
          </p:nvPr>
        </p:nvSpPr>
        <p:spPr>
          <a:xfrm>
            <a:off x="4945625" y="2284325"/>
            <a:ext cx="2907600" cy="1635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5"/>
          <p:cNvSpPr/>
          <p:nvPr/>
        </p:nvSpPr>
        <p:spPr>
          <a:xfrm flipH="1">
            <a:off x="7103105" y="-470900"/>
            <a:ext cx="3097750" cy="2149726"/>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a:off x="-962127" y="3801175"/>
            <a:ext cx="3546880" cy="187514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5"/>
          <p:cNvSpPr/>
          <p:nvPr/>
        </p:nvSpPr>
        <p:spPr>
          <a:xfrm flipH="1">
            <a:off x="4742288" y="3882338"/>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5"/>
          <p:cNvSpPr/>
          <p:nvPr/>
        </p:nvSpPr>
        <p:spPr>
          <a:xfrm flipH="1" rot="10800000">
            <a:off x="-468075" y="-860377"/>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5"/>
          <p:cNvGrpSpPr/>
          <p:nvPr/>
        </p:nvGrpSpPr>
        <p:grpSpPr>
          <a:xfrm flipH="1" rot="1761408">
            <a:off x="7862839" y="3733163"/>
            <a:ext cx="1578268" cy="2011154"/>
            <a:chOff x="2117850" y="1837200"/>
            <a:chExt cx="798000" cy="1016875"/>
          </a:xfrm>
        </p:grpSpPr>
        <p:sp>
          <p:nvSpPr>
            <p:cNvPr id="223" name="Google Shape;223;p5"/>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 name="Google Shape;241;p5"/>
          <p:cNvGrpSpPr/>
          <p:nvPr/>
        </p:nvGrpSpPr>
        <p:grpSpPr>
          <a:xfrm flipH="1" rot="-10262930">
            <a:off x="-289099" y="-221595"/>
            <a:ext cx="1656981" cy="1333225"/>
            <a:chOff x="5471650" y="2626275"/>
            <a:chExt cx="1243675" cy="1000675"/>
          </a:xfrm>
        </p:grpSpPr>
        <p:sp>
          <p:nvSpPr>
            <p:cNvPr id="242" name="Google Shape;242;p5"/>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5"/>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5"/>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 name="Google Shape;261;p5"/>
          <p:cNvGrpSpPr/>
          <p:nvPr/>
        </p:nvGrpSpPr>
        <p:grpSpPr>
          <a:xfrm>
            <a:off x="-196716" y="4308470"/>
            <a:ext cx="1089888" cy="941720"/>
            <a:chOff x="396175" y="2883775"/>
            <a:chExt cx="560325" cy="484150"/>
          </a:xfrm>
        </p:grpSpPr>
        <p:sp>
          <p:nvSpPr>
            <p:cNvPr id="262" name="Google Shape;262;p5"/>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7" name="Shape 267"/>
        <p:cNvGrpSpPr/>
        <p:nvPr/>
      </p:nvGrpSpPr>
      <p:grpSpPr>
        <a:xfrm>
          <a:off x="0" y="0"/>
          <a:ext cx="0" cy="0"/>
          <a:chOff x="0" y="0"/>
          <a:chExt cx="0" cy="0"/>
        </a:xfrm>
      </p:grpSpPr>
      <p:sp>
        <p:nvSpPr>
          <p:cNvPr id="268" name="Google Shape;26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9" name="Google Shape;269;p6"/>
          <p:cNvSpPr/>
          <p:nvPr/>
        </p:nvSpPr>
        <p:spPr>
          <a:xfrm>
            <a:off x="8428897" y="4033403"/>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6"/>
          <p:cNvSpPr/>
          <p:nvPr/>
        </p:nvSpPr>
        <p:spPr>
          <a:xfrm rot="-245511">
            <a:off x="-706383" y="4222843"/>
            <a:ext cx="4736618" cy="1747730"/>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 name="Google Shape;271;p6"/>
          <p:cNvGrpSpPr/>
          <p:nvPr/>
        </p:nvGrpSpPr>
        <p:grpSpPr>
          <a:xfrm flipH="1" rot="10243587">
            <a:off x="-521407" y="4219063"/>
            <a:ext cx="1656964" cy="1333212"/>
            <a:chOff x="5471650" y="2626275"/>
            <a:chExt cx="1243675" cy="1000675"/>
          </a:xfrm>
        </p:grpSpPr>
        <p:sp>
          <p:nvSpPr>
            <p:cNvPr id="272" name="Google Shape;272;p6"/>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6"/>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6"/>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6"/>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6"/>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6"/>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6"/>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6"/>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6"/>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6"/>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6"/>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6"/>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6"/>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6"/>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6"/>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6"/>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6"/>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6"/>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6"/>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1" name="Google Shape;291;p6"/>
          <p:cNvSpPr/>
          <p:nvPr/>
        </p:nvSpPr>
        <p:spPr>
          <a:xfrm rot="-1287931">
            <a:off x="-1509612" y="-389504"/>
            <a:ext cx="3442593" cy="2389034"/>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6"/>
          <p:cNvSpPr/>
          <p:nvPr/>
        </p:nvSpPr>
        <p:spPr>
          <a:xfrm rot="-1726710">
            <a:off x="6754531" y="3546263"/>
            <a:ext cx="4364814" cy="230756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6"/>
          <p:cNvSpPr/>
          <p:nvPr/>
        </p:nvSpPr>
        <p:spPr>
          <a:xfrm flipH="1">
            <a:off x="4821822" y="-936550"/>
            <a:ext cx="5337243" cy="170450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 name="Google Shape;294;p6"/>
          <p:cNvGrpSpPr/>
          <p:nvPr/>
        </p:nvGrpSpPr>
        <p:grpSpPr>
          <a:xfrm rot="10262930">
            <a:off x="7971276" y="-436295"/>
            <a:ext cx="1656981" cy="1333225"/>
            <a:chOff x="5471650" y="2626275"/>
            <a:chExt cx="1243675" cy="1000675"/>
          </a:xfrm>
        </p:grpSpPr>
        <p:sp>
          <p:nvSpPr>
            <p:cNvPr id="295" name="Google Shape;295;p6"/>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6"/>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6"/>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6"/>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6"/>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6"/>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6"/>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6"/>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6"/>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6"/>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6"/>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6"/>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6"/>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6"/>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6"/>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6"/>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6"/>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6"/>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6"/>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5"/>
        </a:solidFill>
      </p:bgPr>
    </p:bg>
    <p:spTree>
      <p:nvGrpSpPr>
        <p:cNvPr id="314" name="Shape 314"/>
        <p:cNvGrpSpPr/>
        <p:nvPr/>
      </p:nvGrpSpPr>
      <p:grpSpPr>
        <a:xfrm>
          <a:off x="0" y="0"/>
          <a:ext cx="0" cy="0"/>
          <a:chOff x="0" y="0"/>
          <a:chExt cx="0" cy="0"/>
        </a:xfrm>
      </p:grpSpPr>
      <p:sp>
        <p:nvSpPr>
          <p:cNvPr id="315" name="Google Shape;315;p7"/>
          <p:cNvSpPr txBox="1"/>
          <p:nvPr>
            <p:ph type="title"/>
          </p:nvPr>
        </p:nvSpPr>
        <p:spPr>
          <a:xfrm>
            <a:off x="715100" y="1110725"/>
            <a:ext cx="45372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316" name="Google Shape;316;p7"/>
          <p:cNvSpPr txBox="1"/>
          <p:nvPr>
            <p:ph idx="1" type="body"/>
          </p:nvPr>
        </p:nvSpPr>
        <p:spPr>
          <a:xfrm>
            <a:off x="715100" y="1738283"/>
            <a:ext cx="4537200" cy="22329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Clr>
                <a:srgbClr val="E76A28"/>
              </a:buClr>
              <a:buSzPts val="1200"/>
              <a:buFont typeface="Nunito Light"/>
              <a:buChar char="○"/>
              <a:defRPr/>
            </a:lvl2pPr>
            <a:lvl3pPr indent="-304800" lvl="2" marL="1371600" rtl="0">
              <a:lnSpc>
                <a:spcPct val="100000"/>
              </a:lnSpc>
              <a:spcBef>
                <a:spcPts val="0"/>
              </a:spcBef>
              <a:spcAft>
                <a:spcPts val="0"/>
              </a:spcAft>
              <a:buClr>
                <a:srgbClr val="E76A28"/>
              </a:buClr>
              <a:buSzPts val="1200"/>
              <a:buFont typeface="Nunito Light"/>
              <a:buChar char="■"/>
              <a:defRPr/>
            </a:lvl3pPr>
            <a:lvl4pPr indent="-304800" lvl="3" marL="1828800" rtl="0">
              <a:lnSpc>
                <a:spcPct val="100000"/>
              </a:lnSpc>
              <a:spcBef>
                <a:spcPts val="0"/>
              </a:spcBef>
              <a:spcAft>
                <a:spcPts val="0"/>
              </a:spcAft>
              <a:buClr>
                <a:srgbClr val="E76A28"/>
              </a:buClr>
              <a:buSzPts val="1200"/>
              <a:buFont typeface="Nunito Light"/>
              <a:buChar char="●"/>
              <a:defRPr/>
            </a:lvl4pPr>
            <a:lvl5pPr indent="-304800" lvl="4" marL="2286000" rtl="0">
              <a:lnSpc>
                <a:spcPct val="100000"/>
              </a:lnSpc>
              <a:spcBef>
                <a:spcPts val="0"/>
              </a:spcBef>
              <a:spcAft>
                <a:spcPts val="0"/>
              </a:spcAft>
              <a:buClr>
                <a:srgbClr val="E76A28"/>
              </a:buClr>
              <a:buSzPts val="1200"/>
              <a:buFont typeface="Nunito Light"/>
              <a:buChar char="○"/>
              <a:defRPr/>
            </a:lvl5pPr>
            <a:lvl6pPr indent="-304800" lvl="5" marL="2743200" rtl="0">
              <a:lnSpc>
                <a:spcPct val="100000"/>
              </a:lnSpc>
              <a:spcBef>
                <a:spcPts val="0"/>
              </a:spcBef>
              <a:spcAft>
                <a:spcPts val="0"/>
              </a:spcAft>
              <a:buClr>
                <a:srgbClr val="999999"/>
              </a:buClr>
              <a:buSzPts val="1200"/>
              <a:buFont typeface="Nunito Light"/>
              <a:buChar char="■"/>
              <a:defRPr/>
            </a:lvl6pPr>
            <a:lvl7pPr indent="-304800" lvl="6" marL="3200400" rtl="0">
              <a:lnSpc>
                <a:spcPct val="100000"/>
              </a:lnSpc>
              <a:spcBef>
                <a:spcPts val="0"/>
              </a:spcBef>
              <a:spcAft>
                <a:spcPts val="0"/>
              </a:spcAft>
              <a:buClr>
                <a:srgbClr val="999999"/>
              </a:buClr>
              <a:buSzPts val="1200"/>
              <a:buFont typeface="Nunito Light"/>
              <a:buChar char="●"/>
              <a:defRPr/>
            </a:lvl7pPr>
            <a:lvl8pPr indent="-304800" lvl="7" marL="3657600" rtl="0">
              <a:lnSpc>
                <a:spcPct val="100000"/>
              </a:lnSpc>
              <a:spcBef>
                <a:spcPts val="0"/>
              </a:spcBef>
              <a:spcAft>
                <a:spcPts val="0"/>
              </a:spcAft>
              <a:buClr>
                <a:srgbClr val="999999"/>
              </a:buClr>
              <a:buSzPts val="1200"/>
              <a:buFont typeface="Nunito Light"/>
              <a:buChar char="○"/>
              <a:defRPr/>
            </a:lvl8pPr>
            <a:lvl9pPr indent="-304800" lvl="8" marL="4114800" rtl="0">
              <a:lnSpc>
                <a:spcPct val="100000"/>
              </a:lnSpc>
              <a:spcBef>
                <a:spcPts val="0"/>
              </a:spcBef>
              <a:spcAft>
                <a:spcPts val="0"/>
              </a:spcAft>
              <a:buClr>
                <a:srgbClr val="999999"/>
              </a:buClr>
              <a:buSzPts val="1200"/>
              <a:buFont typeface="Nunito Light"/>
              <a:buChar char="■"/>
              <a:defRPr/>
            </a:lvl9pPr>
          </a:lstStyle>
          <a:p/>
        </p:txBody>
      </p:sp>
      <p:sp>
        <p:nvSpPr>
          <p:cNvPr id="317" name="Google Shape;317;p7"/>
          <p:cNvSpPr/>
          <p:nvPr>
            <p:ph idx="2" type="pic"/>
          </p:nvPr>
        </p:nvSpPr>
        <p:spPr>
          <a:xfrm rot="249164">
            <a:off x="5685701" y="828673"/>
            <a:ext cx="2572654" cy="3485843"/>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sp>
      <p:sp>
        <p:nvSpPr>
          <p:cNvPr id="318" name="Google Shape;318;p7"/>
          <p:cNvSpPr/>
          <p:nvPr/>
        </p:nvSpPr>
        <p:spPr>
          <a:xfrm>
            <a:off x="-1527528" y="-794925"/>
            <a:ext cx="5337243" cy="170450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a:off x="7154672" y="4608503"/>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flipH="1">
            <a:off x="6975055" y="-662475"/>
            <a:ext cx="3097750" cy="2149726"/>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flipH="1">
            <a:off x="-1026152" y="4026025"/>
            <a:ext cx="3546880" cy="187514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2" name="Google Shape;322;p7"/>
          <p:cNvGrpSpPr/>
          <p:nvPr/>
        </p:nvGrpSpPr>
        <p:grpSpPr>
          <a:xfrm>
            <a:off x="-462922" y="3311794"/>
            <a:ext cx="1308161" cy="1666963"/>
            <a:chOff x="2117850" y="1837200"/>
            <a:chExt cx="798000" cy="1016875"/>
          </a:xfrm>
        </p:grpSpPr>
        <p:sp>
          <p:nvSpPr>
            <p:cNvPr id="323" name="Google Shape;323;p7"/>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7"/>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7"/>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7"/>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7"/>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7"/>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7"/>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7"/>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7"/>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7"/>
          <p:cNvGrpSpPr/>
          <p:nvPr/>
        </p:nvGrpSpPr>
        <p:grpSpPr>
          <a:xfrm rot="1344320">
            <a:off x="8473477" y="3984168"/>
            <a:ext cx="677151" cy="1070683"/>
            <a:chOff x="5837325" y="1863350"/>
            <a:chExt cx="382825" cy="605275"/>
          </a:xfrm>
        </p:grpSpPr>
        <p:sp>
          <p:nvSpPr>
            <p:cNvPr id="342" name="Google Shape;342;p7"/>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7"/>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7"/>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7"/>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7"/>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7"/>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8" name="Shape 348"/>
        <p:cNvGrpSpPr/>
        <p:nvPr/>
      </p:nvGrpSpPr>
      <p:grpSpPr>
        <a:xfrm>
          <a:off x="0" y="0"/>
          <a:ext cx="0" cy="0"/>
          <a:chOff x="0" y="0"/>
          <a:chExt cx="0" cy="0"/>
        </a:xfrm>
      </p:grpSpPr>
      <p:sp>
        <p:nvSpPr>
          <p:cNvPr id="349" name="Google Shape;349;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350" name="Google Shape;350;p8"/>
          <p:cNvSpPr/>
          <p:nvPr/>
        </p:nvSpPr>
        <p:spPr>
          <a:xfrm flipH="1">
            <a:off x="6836155" y="-539875"/>
            <a:ext cx="3097750" cy="2149726"/>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a:off x="-340987" y="-911125"/>
            <a:ext cx="5337243" cy="1704505"/>
          </a:xfrm>
          <a:custGeom>
            <a:rect b="b" l="l" r="r" t="t"/>
            <a:pathLst>
              <a:path extrusionOk="0" h="33545" w="105038">
                <a:moveTo>
                  <a:pt x="15441" y="1"/>
                </a:moveTo>
                <a:cubicBezTo>
                  <a:pt x="14498" y="1"/>
                  <a:pt x="13555" y="78"/>
                  <a:pt x="12616" y="252"/>
                </a:cubicBezTo>
                <a:cubicBezTo>
                  <a:pt x="6202" y="1456"/>
                  <a:pt x="1143" y="7459"/>
                  <a:pt x="580" y="13950"/>
                </a:cubicBezTo>
                <a:cubicBezTo>
                  <a:pt x="1" y="20440"/>
                  <a:pt x="3612" y="26991"/>
                  <a:pt x="9127" y="30465"/>
                </a:cubicBezTo>
                <a:cubicBezTo>
                  <a:pt x="12443" y="32539"/>
                  <a:pt x="16345" y="33545"/>
                  <a:pt x="20262" y="33545"/>
                </a:cubicBezTo>
                <a:cubicBezTo>
                  <a:pt x="22878" y="33545"/>
                  <a:pt x="25500" y="33096"/>
                  <a:pt x="27959" y="32217"/>
                </a:cubicBezTo>
                <a:cubicBezTo>
                  <a:pt x="35942" y="29353"/>
                  <a:pt x="42204" y="22466"/>
                  <a:pt x="50493" y="20669"/>
                </a:cubicBezTo>
                <a:cubicBezTo>
                  <a:pt x="52663" y="20206"/>
                  <a:pt x="54865" y="20112"/>
                  <a:pt x="57082" y="20112"/>
                </a:cubicBezTo>
                <a:cubicBezTo>
                  <a:pt x="57495" y="20112"/>
                  <a:pt x="57909" y="20115"/>
                  <a:pt x="58324" y="20120"/>
                </a:cubicBezTo>
                <a:cubicBezTo>
                  <a:pt x="61630" y="20166"/>
                  <a:pt x="64967" y="20333"/>
                  <a:pt x="68166" y="21126"/>
                </a:cubicBezTo>
                <a:cubicBezTo>
                  <a:pt x="71213" y="21887"/>
                  <a:pt x="74093" y="23243"/>
                  <a:pt x="77095" y="24158"/>
                </a:cubicBezTo>
                <a:cubicBezTo>
                  <a:pt x="79989" y="25041"/>
                  <a:pt x="83006" y="25498"/>
                  <a:pt x="86008" y="25529"/>
                </a:cubicBezTo>
                <a:cubicBezTo>
                  <a:pt x="86115" y="25530"/>
                  <a:pt x="86222" y="25531"/>
                  <a:pt x="86329" y="25531"/>
                </a:cubicBezTo>
                <a:cubicBezTo>
                  <a:pt x="91520" y="25531"/>
                  <a:pt x="96959" y="24079"/>
                  <a:pt x="100466" y="20272"/>
                </a:cubicBezTo>
                <a:cubicBezTo>
                  <a:pt x="103757" y="16692"/>
                  <a:pt x="105037" y="9577"/>
                  <a:pt x="101213" y="5798"/>
                </a:cubicBezTo>
                <a:cubicBezTo>
                  <a:pt x="99176" y="3793"/>
                  <a:pt x="95712" y="3194"/>
                  <a:pt x="92189" y="3194"/>
                </a:cubicBezTo>
                <a:cubicBezTo>
                  <a:pt x="89021" y="3194"/>
                  <a:pt x="85805" y="3679"/>
                  <a:pt x="83539" y="4061"/>
                </a:cubicBezTo>
                <a:cubicBezTo>
                  <a:pt x="77765" y="5052"/>
                  <a:pt x="72143" y="6850"/>
                  <a:pt x="66338" y="7688"/>
                </a:cubicBezTo>
                <a:cubicBezTo>
                  <a:pt x="63573" y="8088"/>
                  <a:pt x="60799" y="8270"/>
                  <a:pt x="58024" y="8270"/>
                </a:cubicBezTo>
                <a:cubicBezTo>
                  <a:pt x="47495" y="8270"/>
                  <a:pt x="36951" y="5654"/>
                  <a:pt x="26846" y="2446"/>
                </a:cubicBezTo>
                <a:cubicBezTo>
                  <a:pt x="23130" y="1273"/>
                  <a:pt x="19275" y="1"/>
                  <a:pt x="1544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flipH="1">
            <a:off x="4996258" y="3930000"/>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flipH="1">
            <a:off x="-771988" y="4553053"/>
            <a:ext cx="2738494" cy="1704531"/>
          </a:xfrm>
          <a:custGeom>
            <a:rect b="b" l="l" r="r" t="t"/>
            <a:pathLst>
              <a:path extrusionOk="0" h="32984" w="52992">
                <a:moveTo>
                  <a:pt x="25002" y="0"/>
                </a:moveTo>
                <a:cubicBezTo>
                  <a:pt x="19709" y="0"/>
                  <a:pt x="14348" y="614"/>
                  <a:pt x="9676" y="3009"/>
                </a:cubicBezTo>
                <a:cubicBezTo>
                  <a:pt x="4282" y="5767"/>
                  <a:pt x="1" y="11435"/>
                  <a:pt x="427" y="17483"/>
                </a:cubicBezTo>
                <a:cubicBezTo>
                  <a:pt x="763" y="21947"/>
                  <a:pt x="3597" y="25955"/>
                  <a:pt x="7284" y="28468"/>
                </a:cubicBezTo>
                <a:cubicBezTo>
                  <a:pt x="10986" y="30982"/>
                  <a:pt x="15435" y="32171"/>
                  <a:pt x="19884" y="32689"/>
                </a:cubicBezTo>
                <a:cubicBezTo>
                  <a:pt x="21582" y="32884"/>
                  <a:pt x="23311" y="32984"/>
                  <a:pt x="25049" y="32984"/>
                </a:cubicBezTo>
                <a:cubicBezTo>
                  <a:pt x="32386" y="32984"/>
                  <a:pt x="39903" y="31214"/>
                  <a:pt x="46135" y="27432"/>
                </a:cubicBezTo>
                <a:cubicBezTo>
                  <a:pt x="52991" y="23258"/>
                  <a:pt x="50889" y="14634"/>
                  <a:pt x="46806" y="8966"/>
                </a:cubicBezTo>
                <a:cubicBezTo>
                  <a:pt x="43987" y="5081"/>
                  <a:pt x="39843" y="2217"/>
                  <a:pt x="35211" y="968"/>
                </a:cubicBezTo>
                <a:cubicBezTo>
                  <a:pt x="32682" y="312"/>
                  <a:pt x="30031" y="114"/>
                  <a:pt x="27395" y="38"/>
                </a:cubicBezTo>
                <a:cubicBezTo>
                  <a:pt x="26601" y="14"/>
                  <a:pt x="25802" y="0"/>
                  <a:pt x="250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flipH="1">
            <a:off x="-1026152" y="4026025"/>
            <a:ext cx="3546880" cy="187514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 name="Google Shape;355;p8"/>
          <p:cNvGrpSpPr/>
          <p:nvPr/>
        </p:nvGrpSpPr>
        <p:grpSpPr>
          <a:xfrm flipH="1">
            <a:off x="7842483" y="4399345"/>
            <a:ext cx="913722" cy="789503"/>
            <a:chOff x="396175" y="2883775"/>
            <a:chExt cx="560325" cy="484150"/>
          </a:xfrm>
        </p:grpSpPr>
        <p:sp>
          <p:nvSpPr>
            <p:cNvPr id="356" name="Google Shape;356;p8"/>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8"/>
          <p:cNvGrpSpPr/>
          <p:nvPr/>
        </p:nvGrpSpPr>
        <p:grpSpPr>
          <a:xfrm flipH="1">
            <a:off x="5522460" y="-539882"/>
            <a:ext cx="1144731" cy="1458707"/>
            <a:chOff x="2117850" y="1837200"/>
            <a:chExt cx="798000" cy="1016875"/>
          </a:xfrm>
        </p:grpSpPr>
        <p:sp>
          <p:nvSpPr>
            <p:cNvPr id="362" name="Google Shape;362;p8"/>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8"/>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8"/>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flipH="1" rot="-1344320">
            <a:off x="258675" y="242943"/>
            <a:ext cx="677151" cy="1070683"/>
            <a:chOff x="5837325" y="1863350"/>
            <a:chExt cx="382825" cy="605275"/>
          </a:xfrm>
        </p:grpSpPr>
        <p:sp>
          <p:nvSpPr>
            <p:cNvPr id="381" name="Google Shape;381;p8"/>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8"/>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8"/>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8"/>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8"/>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 name="Google Shape;387;p8"/>
          <p:cNvGrpSpPr/>
          <p:nvPr/>
        </p:nvGrpSpPr>
        <p:grpSpPr>
          <a:xfrm flipH="1">
            <a:off x="5266289" y="4296962"/>
            <a:ext cx="1657073" cy="1333299"/>
            <a:chOff x="5471650" y="2626275"/>
            <a:chExt cx="1243675" cy="1000675"/>
          </a:xfrm>
        </p:grpSpPr>
        <p:sp>
          <p:nvSpPr>
            <p:cNvPr id="388" name="Google Shape;388;p8"/>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07" name="Shape 407"/>
        <p:cNvGrpSpPr/>
        <p:nvPr/>
      </p:nvGrpSpPr>
      <p:grpSpPr>
        <a:xfrm>
          <a:off x="0" y="0"/>
          <a:ext cx="0" cy="0"/>
          <a:chOff x="0" y="0"/>
          <a:chExt cx="0" cy="0"/>
        </a:xfrm>
      </p:grpSpPr>
      <p:sp>
        <p:nvSpPr>
          <p:cNvPr id="408" name="Google Shape;408;p9"/>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09" name="Google Shape;409;p9"/>
          <p:cNvSpPr txBox="1"/>
          <p:nvPr>
            <p:ph idx="1" type="subTitle"/>
          </p:nvPr>
        </p:nvSpPr>
        <p:spPr>
          <a:xfrm>
            <a:off x="2241475" y="2168600"/>
            <a:ext cx="4661100" cy="16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10" name="Google Shape;410;p9"/>
          <p:cNvSpPr/>
          <p:nvPr/>
        </p:nvSpPr>
        <p:spPr>
          <a:xfrm flipH="1">
            <a:off x="7103105" y="-470900"/>
            <a:ext cx="3097750" cy="2149726"/>
          </a:xfrm>
          <a:custGeom>
            <a:rect b="b" l="l" r="r" t="t"/>
            <a:pathLst>
              <a:path extrusionOk="0" fill="none" h="60701" w="87470">
                <a:moveTo>
                  <a:pt x="83448" y="4449"/>
                </a:moveTo>
                <a:cubicBezTo>
                  <a:pt x="87211" y="8091"/>
                  <a:pt x="87470" y="14383"/>
                  <a:pt x="84910" y="18939"/>
                </a:cubicBezTo>
                <a:cubicBezTo>
                  <a:pt x="82366" y="23509"/>
                  <a:pt x="77582" y="26465"/>
                  <a:pt x="72554" y="27928"/>
                </a:cubicBezTo>
                <a:cubicBezTo>
                  <a:pt x="67541" y="29421"/>
                  <a:pt x="62254" y="29588"/>
                  <a:pt x="57028" y="29832"/>
                </a:cubicBezTo>
                <a:cubicBezTo>
                  <a:pt x="51818" y="30076"/>
                  <a:pt x="46516" y="30411"/>
                  <a:pt x="41594" y="32179"/>
                </a:cubicBezTo>
                <a:cubicBezTo>
                  <a:pt x="38623" y="33260"/>
                  <a:pt x="35713" y="34936"/>
                  <a:pt x="33900" y="37587"/>
                </a:cubicBezTo>
                <a:cubicBezTo>
                  <a:pt x="30015" y="43301"/>
                  <a:pt x="32224" y="51955"/>
                  <a:pt x="27486" y="56967"/>
                </a:cubicBezTo>
                <a:cubicBezTo>
                  <a:pt x="24454" y="60197"/>
                  <a:pt x="19243" y="60700"/>
                  <a:pt x="15175" y="58994"/>
                </a:cubicBezTo>
                <a:cubicBezTo>
                  <a:pt x="11107" y="57272"/>
                  <a:pt x="8045" y="53692"/>
                  <a:pt x="5988" y="49776"/>
                </a:cubicBezTo>
                <a:cubicBezTo>
                  <a:pt x="2377" y="42828"/>
                  <a:pt x="1524" y="34784"/>
                  <a:pt x="838" y="26983"/>
                </a:cubicBezTo>
                <a:cubicBezTo>
                  <a:pt x="381" y="21894"/>
                  <a:pt x="0" y="16592"/>
                  <a:pt x="1768" y="11823"/>
                </a:cubicBezTo>
                <a:cubicBezTo>
                  <a:pt x="4297" y="4922"/>
                  <a:pt x="11656" y="0"/>
                  <a:pt x="18969" y="640"/>
                </a:cubicBezTo>
                <a:cubicBezTo>
                  <a:pt x="23860" y="1052"/>
                  <a:pt x="28263" y="3642"/>
                  <a:pt x="32834" y="5485"/>
                </a:cubicBezTo>
                <a:cubicBezTo>
                  <a:pt x="43347" y="9721"/>
                  <a:pt x="55444" y="9919"/>
                  <a:pt x="66079" y="6019"/>
                </a:cubicBezTo>
                <a:cubicBezTo>
                  <a:pt x="70162" y="4541"/>
                  <a:pt x="74626" y="2469"/>
                  <a:pt x="78633" y="4160"/>
                </a:cubicBezTo>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9"/>
          <p:cNvSpPr/>
          <p:nvPr/>
        </p:nvSpPr>
        <p:spPr>
          <a:xfrm flipH="1">
            <a:off x="-962127" y="3801175"/>
            <a:ext cx="3546880" cy="1875140"/>
          </a:xfrm>
          <a:custGeom>
            <a:rect b="b" l="l" r="r" t="t"/>
            <a:pathLst>
              <a:path extrusionOk="0" fill="none" h="49884" w="94357">
                <a:moveTo>
                  <a:pt x="61203" y="8335"/>
                </a:moveTo>
                <a:cubicBezTo>
                  <a:pt x="59649" y="10453"/>
                  <a:pt x="58400" y="12814"/>
                  <a:pt x="56602" y="14734"/>
                </a:cubicBezTo>
                <a:cubicBezTo>
                  <a:pt x="51924" y="19670"/>
                  <a:pt x="44383" y="20569"/>
                  <a:pt x="37633" y="20036"/>
                </a:cubicBezTo>
                <a:cubicBezTo>
                  <a:pt x="30853" y="19503"/>
                  <a:pt x="24043" y="17857"/>
                  <a:pt x="17339" y="18924"/>
                </a:cubicBezTo>
                <a:cubicBezTo>
                  <a:pt x="14033" y="19442"/>
                  <a:pt x="10818" y="20645"/>
                  <a:pt x="7953" y="22398"/>
                </a:cubicBezTo>
                <a:cubicBezTo>
                  <a:pt x="5759" y="23754"/>
                  <a:pt x="3733" y="25475"/>
                  <a:pt x="2529" y="27761"/>
                </a:cubicBezTo>
                <a:cubicBezTo>
                  <a:pt x="0" y="32621"/>
                  <a:pt x="1935" y="38776"/>
                  <a:pt x="5531" y="42905"/>
                </a:cubicBezTo>
                <a:cubicBezTo>
                  <a:pt x="7009" y="44581"/>
                  <a:pt x="8715" y="46044"/>
                  <a:pt x="10665" y="47141"/>
                </a:cubicBezTo>
                <a:cubicBezTo>
                  <a:pt x="14566" y="49304"/>
                  <a:pt x="19198" y="49837"/>
                  <a:pt x="23662" y="49853"/>
                </a:cubicBezTo>
                <a:cubicBezTo>
                  <a:pt x="32575" y="49883"/>
                  <a:pt x="41488" y="47948"/>
                  <a:pt x="49608" y="44276"/>
                </a:cubicBezTo>
                <a:cubicBezTo>
                  <a:pt x="51909" y="43225"/>
                  <a:pt x="54179" y="42037"/>
                  <a:pt x="56617" y="41305"/>
                </a:cubicBezTo>
                <a:cubicBezTo>
                  <a:pt x="60441" y="40178"/>
                  <a:pt x="64570" y="40300"/>
                  <a:pt x="68486" y="41153"/>
                </a:cubicBezTo>
                <a:cubicBezTo>
                  <a:pt x="71243" y="41762"/>
                  <a:pt x="73940" y="42722"/>
                  <a:pt x="76759" y="42829"/>
                </a:cubicBezTo>
                <a:cubicBezTo>
                  <a:pt x="81863" y="43042"/>
                  <a:pt x="86967" y="40178"/>
                  <a:pt x="89466" y="35729"/>
                </a:cubicBezTo>
                <a:cubicBezTo>
                  <a:pt x="94356" y="26953"/>
                  <a:pt x="86997" y="20341"/>
                  <a:pt x="84986" y="12174"/>
                </a:cubicBezTo>
                <a:cubicBezTo>
                  <a:pt x="83341" y="5410"/>
                  <a:pt x="82091" y="1"/>
                  <a:pt x="73590" y="778"/>
                </a:cubicBezTo>
                <a:cubicBezTo>
                  <a:pt x="68577" y="1220"/>
                  <a:pt x="64159" y="4404"/>
                  <a:pt x="61203" y="8335"/>
                </a:cubicBezTo>
                <a:close/>
              </a:path>
            </a:pathLst>
          </a:custGeom>
          <a:noFill/>
          <a:ln cap="rnd" cmpd="sng" w="19050">
            <a:solidFill>
              <a:schemeClr val="accent3"/>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9"/>
          <p:cNvSpPr/>
          <p:nvPr/>
        </p:nvSpPr>
        <p:spPr>
          <a:xfrm flipH="1">
            <a:off x="4742288" y="3882338"/>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9"/>
          <p:cNvSpPr/>
          <p:nvPr/>
        </p:nvSpPr>
        <p:spPr>
          <a:xfrm flipH="1" rot="10800000">
            <a:off x="-468075" y="-860377"/>
            <a:ext cx="4861995" cy="1793992"/>
          </a:xfrm>
          <a:custGeom>
            <a:rect b="b" l="l" r="r" t="t"/>
            <a:pathLst>
              <a:path extrusionOk="0" h="42709" w="115748">
                <a:moveTo>
                  <a:pt x="6917" y="1605"/>
                </a:moveTo>
                <a:cubicBezTo>
                  <a:pt x="6613" y="1818"/>
                  <a:pt x="6308" y="2062"/>
                  <a:pt x="5958" y="2352"/>
                </a:cubicBezTo>
                <a:cubicBezTo>
                  <a:pt x="5546" y="2702"/>
                  <a:pt x="5104" y="3129"/>
                  <a:pt x="4556" y="3677"/>
                </a:cubicBezTo>
                <a:cubicBezTo>
                  <a:pt x="4373" y="3860"/>
                  <a:pt x="4221" y="4027"/>
                  <a:pt x="4038" y="4241"/>
                </a:cubicBezTo>
                <a:cubicBezTo>
                  <a:pt x="4068" y="4165"/>
                  <a:pt x="4114" y="4088"/>
                  <a:pt x="4175" y="4012"/>
                </a:cubicBezTo>
                <a:cubicBezTo>
                  <a:pt x="4388" y="3647"/>
                  <a:pt x="4647" y="3266"/>
                  <a:pt x="4937" y="2915"/>
                </a:cubicBezTo>
                <a:cubicBezTo>
                  <a:pt x="5059" y="2763"/>
                  <a:pt x="5181" y="2656"/>
                  <a:pt x="5318" y="2519"/>
                </a:cubicBezTo>
                <a:cubicBezTo>
                  <a:pt x="5440" y="2382"/>
                  <a:pt x="5622" y="2230"/>
                  <a:pt x="5820" y="2077"/>
                </a:cubicBezTo>
                <a:cubicBezTo>
                  <a:pt x="5942" y="2001"/>
                  <a:pt x="6034" y="1955"/>
                  <a:pt x="6140" y="1894"/>
                </a:cubicBezTo>
                <a:cubicBezTo>
                  <a:pt x="6308" y="1803"/>
                  <a:pt x="6476" y="1742"/>
                  <a:pt x="6613" y="1681"/>
                </a:cubicBezTo>
                <a:lnTo>
                  <a:pt x="6658" y="1666"/>
                </a:lnTo>
                <a:lnTo>
                  <a:pt x="6719" y="1635"/>
                </a:lnTo>
                <a:cubicBezTo>
                  <a:pt x="6780" y="1620"/>
                  <a:pt x="6856" y="1620"/>
                  <a:pt x="6917" y="1605"/>
                </a:cubicBezTo>
                <a:close/>
                <a:moveTo>
                  <a:pt x="518" y="23636"/>
                </a:moveTo>
                <a:cubicBezTo>
                  <a:pt x="533" y="23711"/>
                  <a:pt x="534" y="23756"/>
                  <a:pt x="534" y="23786"/>
                </a:cubicBezTo>
                <a:lnTo>
                  <a:pt x="534" y="23786"/>
                </a:lnTo>
                <a:cubicBezTo>
                  <a:pt x="534" y="23756"/>
                  <a:pt x="533" y="23712"/>
                  <a:pt x="518" y="23682"/>
                </a:cubicBezTo>
                <a:lnTo>
                  <a:pt x="518" y="23636"/>
                </a:lnTo>
                <a:close/>
                <a:moveTo>
                  <a:pt x="11808" y="0"/>
                </a:moveTo>
                <a:cubicBezTo>
                  <a:pt x="11359" y="0"/>
                  <a:pt x="10900" y="25"/>
                  <a:pt x="10422" y="97"/>
                </a:cubicBezTo>
                <a:cubicBezTo>
                  <a:pt x="9934" y="173"/>
                  <a:pt x="9431" y="310"/>
                  <a:pt x="8868" y="538"/>
                </a:cubicBezTo>
                <a:cubicBezTo>
                  <a:pt x="8365" y="737"/>
                  <a:pt x="7832" y="996"/>
                  <a:pt x="7253" y="1376"/>
                </a:cubicBezTo>
                <a:lnTo>
                  <a:pt x="7085" y="1498"/>
                </a:lnTo>
                <a:cubicBezTo>
                  <a:pt x="7100" y="1453"/>
                  <a:pt x="7100" y="1422"/>
                  <a:pt x="7100" y="1376"/>
                </a:cubicBezTo>
                <a:cubicBezTo>
                  <a:pt x="7085" y="1315"/>
                  <a:pt x="7070" y="1285"/>
                  <a:pt x="7024" y="1270"/>
                </a:cubicBezTo>
                <a:cubicBezTo>
                  <a:pt x="7009" y="1239"/>
                  <a:pt x="6963" y="1239"/>
                  <a:pt x="6933" y="1224"/>
                </a:cubicBezTo>
                <a:lnTo>
                  <a:pt x="6872" y="1224"/>
                </a:lnTo>
                <a:lnTo>
                  <a:pt x="6780" y="1239"/>
                </a:lnTo>
                <a:lnTo>
                  <a:pt x="6765" y="1239"/>
                </a:lnTo>
                <a:lnTo>
                  <a:pt x="6537" y="1300"/>
                </a:lnTo>
                <a:cubicBezTo>
                  <a:pt x="6430" y="1346"/>
                  <a:pt x="6323" y="1376"/>
                  <a:pt x="6247" y="1422"/>
                </a:cubicBezTo>
                <a:cubicBezTo>
                  <a:pt x="6125" y="1468"/>
                  <a:pt x="6018" y="1529"/>
                  <a:pt x="5897" y="1605"/>
                </a:cubicBezTo>
                <a:lnTo>
                  <a:pt x="5881" y="1605"/>
                </a:lnTo>
                <a:cubicBezTo>
                  <a:pt x="5805" y="1666"/>
                  <a:pt x="5714" y="1727"/>
                  <a:pt x="5622" y="1773"/>
                </a:cubicBezTo>
                <a:cubicBezTo>
                  <a:pt x="5500" y="1849"/>
                  <a:pt x="5394" y="1955"/>
                  <a:pt x="5287" y="2032"/>
                </a:cubicBezTo>
                <a:cubicBezTo>
                  <a:pt x="5181" y="2123"/>
                  <a:pt x="5089" y="2214"/>
                  <a:pt x="4982" y="2306"/>
                </a:cubicBezTo>
                <a:cubicBezTo>
                  <a:pt x="4754" y="2534"/>
                  <a:pt x="4556" y="2809"/>
                  <a:pt x="4373" y="3022"/>
                </a:cubicBezTo>
                <a:cubicBezTo>
                  <a:pt x="4190" y="3266"/>
                  <a:pt x="4023" y="3525"/>
                  <a:pt x="3870" y="3784"/>
                </a:cubicBezTo>
                <a:cubicBezTo>
                  <a:pt x="3687" y="4043"/>
                  <a:pt x="3535" y="4332"/>
                  <a:pt x="3413" y="4591"/>
                </a:cubicBezTo>
                <a:cubicBezTo>
                  <a:pt x="3291" y="4820"/>
                  <a:pt x="3154" y="5079"/>
                  <a:pt x="3047" y="5338"/>
                </a:cubicBezTo>
                <a:cubicBezTo>
                  <a:pt x="2834" y="5582"/>
                  <a:pt x="2606" y="5856"/>
                  <a:pt x="2392" y="6100"/>
                </a:cubicBezTo>
                <a:cubicBezTo>
                  <a:pt x="2240" y="6298"/>
                  <a:pt x="2088" y="6465"/>
                  <a:pt x="1935" y="6648"/>
                </a:cubicBezTo>
                <a:cubicBezTo>
                  <a:pt x="1920" y="6679"/>
                  <a:pt x="1905" y="6694"/>
                  <a:pt x="1905" y="6709"/>
                </a:cubicBezTo>
                <a:cubicBezTo>
                  <a:pt x="1905" y="6724"/>
                  <a:pt x="1905" y="6770"/>
                  <a:pt x="1920" y="6785"/>
                </a:cubicBezTo>
                <a:cubicBezTo>
                  <a:pt x="1935" y="6800"/>
                  <a:pt x="1966" y="6816"/>
                  <a:pt x="1996" y="6816"/>
                </a:cubicBezTo>
                <a:cubicBezTo>
                  <a:pt x="2011" y="6816"/>
                  <a:pt x="2057" y="6816"/>
                  <a:pt x="2057" y="6800"/>
                </a:cubicBezTo>
                <a:lnTo>
                  <a:pt x="2301" y="6511"/>
                </a:lnTo>
                <a:cubicBezTo>
                  <a:pt x="2469" y="6328"/>
                  <a:pt x="2651" y="6115"/>
                  <a:pt x="2804" y="5932"/>
                </a:cubicBezTo>
                <a:lnTo>
                  <a:pt x="2804" y="5932"/>
                </a:lnTo>
                <a:lnTo>
                  <a:pt x="2621" y="6328"/>
                </a:lnTo>
                <a:cubicBezTo>
                  <a:pt x="2453" y="6739"/>
                  <a:pt x="2286" y="7181"/>
                  <a:pt x="2133" y="7623"/>
                </a:cubicBezTo>
                <a:lnTo>
                  <a:pt x="2057" y="7852"/>
                </a:lnTo>
                <a:cubicBezTo>
                  <a:pt x="1768" y="8614"/>
                  <a:pt x="1524" y="9406"/>
                  <a:pt x="1280" y="10289"/>
                </a:cubicBezTo>
                <a:cubicBezTo>
                  <a:pt x="854" y="11752"/>
                  <a:pt x="549" y="13337"/>
                  <a:pt x="320" y="15104"/>
                </a:cubicBezTo>
                <a:cubicBezTo>
                  <a:pt x="107" y="16704"/>
                  <a:pt x="0" y="18441"/>
                  <a:pt x="0" y="20223"/>
                </a:cubicBezTo>
                <a:cubicBezTo>
                  <a:pt x="0" y="21808"/>
                  <a:pt x="92" y="23469"/>
                  <a:pt x="305" y="25160"/>
                </a:cubicBezTo>
                <a:cubicBezTo>
                  <a:pt x="396" y="25906"/>
                  <a:pt x="518" y="26668"/>
                  <a:pt x="671" y="27521"/>
                </a:cubicBezTo>
                <a:cubicBezTo>
                  <a:pt x="716" y="27872"/>
                  <a:pt x="793" y="28207"/>
                  <a:pt x="899" y="28664"/>
                </a:cubicBezTo>
                <a:cubicBezTo>
                  <a:pt x="930" y="28832"/>
                  <a:pt x="975" y="29014"/>
                  <a:pt x="1006" y="29167"/>
                </a:cubicBezTo>
                <a:cubicBezTo>
                  <a:pt x="1067" y="29365"/>
                  <a:pt x="1128" y="29578"/>
                  <a:pt x="1173" y="29776"/>
                </a:cubicBezTo>
                <a:cubicBezTo>
                  <a:pt x="1280" y="30050"/>
                  <a:pt x="1372" y="30325"/>
                  <a:pt x="1463" y="30538"/>
                </a:cubicBezTo>
                <a:cubicBezTo>
                  <a:pt x="1554" y="30767"/>
                  <a:pt x="1676" y="31010"/>
                  <a:pt x="1829" y="31315"/>
                </a:cubicBezTo>
                <a:cubicBezTo>
                  <a:pt x="2072" y="31772"/>
                  <a:pt x="2377" y="32229"/>
                  <a:pt x="2773" y="32701"/>
                </a:cubicBezTo>
                <a:cubicBezTo>
                  <a:pt x="3063" y="33052"/>
                  <a:pt x="3413" y="33387"/>
                  <a:pt x="3840" y="33753"/>
                </a:cubicBezTo>
                <a:cubicBezTo>
                  <a:pt x="4251" y="34073"/>
                  <a:pt x="4708" y="34393"/>
                  <a:pt x="5257" y="34697"/>
                </a:cubicBezTo>
                <a:cubicBezTo>
                  <a:pt x="5653" y="34926"/>
                  <a:pt x="6095" y="35139"/>
                  <a:pt x="6628" y="35353"/>
                </a:cubicBezTo>
                <a:cubicBezTo>
                  <a:pt x="7115" y="35566"/>
                  <a:pt x="7649" y="35733"/>
                  <a:pt x="8319" y="35916"/>
                </a:cubicBezTo>
                <a:cubicBezTo>
                  <a:pt x="8791" y="36053"/>
                  <a:pt x="9325" y="36175"/>
                  <a:pt x="9980" y="36297"/>
                </a:cubicBezTo>
                <a:cubicBezTo>
                  <a:pt x="10513" y="36404"/>
                  <a:pt x="11062" y="36495"/>
                  <a:pt x="11732" y="36587"/>
                </a:cubicBezTo>
                <a:cubicBezTo>
                  <a:pt x="12951" y="36739"/>
                  <a:pt x="14185" y="36830"/>
                  <a:pt x="15328" y="36907"/>
                </a:cubicBezTo>
                <a:cubicBezTo>
                  <a:pt x="15754" y="36937"/>
                  <a:pt x="16150" y="36968"/>
                  <a:pt x="16562" y="36983"/>
                </a:cubicBezTo>
                <a:lnTo>
                  <a:pt x="17019" y="37013"/>
                </a:lnTo>
                <a:cubicBezTo>
                  <a:pt x="17979" y="37059"/>
                  <a:pt x="18908" y="37120"/>
                  <a:pt x="19868" y="37196"/>
                </a:cubicBezTo>
                <a:cubicBezTo>
                  <a:pt x="21666" y="37318"/>
                  <a:pt x="23570" y="37440"/>
                  <a:pt x="25673" y="37623"/>
                </a:cubicBezTo>
                <a:cubicBezTo>
                  <a:pt x="29101" y="37882"/>
                  <a:pt x="32773" y="38171"/>
                  <a:pt x="37267" y="38567"/>
                </a:cubicBezTo>
                <a:cubicBezTo>
                  <a:pt x="40452" y="38842"/>
                  <a:pt x="43682" y="39146"/>
                  <a:pt x="46805" y="39405"/>
                </a:cubicBezTo>
                <a:cubicBezTo>
                  <a:pt x="51284" y="39801"/>
                  <a:pt x="55901" y="40213"/>
                  <a:pt x="60441" y="40594"/>
                </a:cubicBezTo>
                <a:cubicBezTo>
                  <a:pt x="69050" y="41310"/>
                  <a:pt x="76104" y="41782"/>
                  <a:pt x="82655" y="42117"/>
                </a:cubicBezTo>
                <a:cubicBezTo>
                  <a:pt x="82990" y="42133"/>
                  <a:pt x="83326" y="42148"/>
                  <a:pt x="83661" y="42163"/>
                </a:cubicBezTo>
                <a:cubicBezTo>
                  <a:pt x="85581" y="42270"/>
                  <a:pt x="87546" y="42346"/>
                  <a:pt x="89496" y="42392"/>
                </a:cubicBezTo>
                <a:lnTo>
                  <a:pt x="89999" y="42422"/>
                </a:lnTo>
                <a:cubicBezTo>
                  <a:pt x="90441" y="42437"/>
                  <a:pt x="90883" y="42437"/>
                  <a:pt x="91294" y="42452"/>
                </a:cubicBezTo>
                <a:cubicBezTo>
                  <a:pt x="91721" y="42468"/>
                  <a:pt x="92162" y="42498"/>
                  <a:pt x="92574" y="42513"/>
                </a:cubicBezTo>
                <a:lnTo>
                  <a:pt x="92894" y="42529"/>
                </a:lnTo>
                <a:cubicBezTo>
                  <a:pt x="94021" y="42590"/>
                  <a:pt x="95225" y="42651"/>
                  <a:pt x="96429" y="42666"/>
                </a:cubicBezTo>
                <a:cubicBezTo>
                  <a:pt x="97398" y="42687"/>
                  <a:pt x="98314" y="42709"/>
                  <a:pt x="99199" y="42709"/>
                </a:cubicBezTo>
                <a:cubicBezTo>
                  <a:pt x="99565" y="42709"/>
                  <a:pt x="99926" y="42705"/>
                  <a:pt x="100283" y="42696"/>
                </a:cubicBezTo>
                <a:cubicBezTo>
                  <a:pt x="101609" y="42681"/>
                  <a:pt x="102873" y="42620"/>
                  <a:pt x="104123" y="42513"/>
                </a:cubicBezTo>
                <a:cubicBezTo>
                  <a:pt x="105448" y="42392"/>
                  <a:pt x="106682" y="42224"/>
                  <a:pt x="107871" y="41965"/>
                </a:cubicBezTo>
                <a:cubicBezTo>
                  <a:pt x="109029" y="41706"/>
                  <a:pt x="110110" y="41371"/>
                  <a:pt x="111086" y="40944"/>
                </a:cubicBezTo>
                <a:cubicBezTo>
                  <a:pt x="112076" y="40533"/>
                  <a:pt x="112929" y="39999"/>
                  <a:pt x="113645" y="39344"/>
                </a:cubicBezTo>
                <a:cubicBezTo>
                  <a:pt x="113813" y="39192"/>
                  <a:pt x="113980" y="39009"/>
                  <a:pt x="114133" y="38842"/>
                </a:cubicBezTo>
                <a:cubicBezTo>
                  <a:pt x="114331" y="38628"/>
                  <a:pt x="114483" y="38384"/>
                  <a:pt x="114605" y="38171"/>
                </a:cubicBezTo>
                <a:cubicBezTo>
                  <a:pt x="114742" y="37958"/>
                  <a:pt x="114864" y="37729"/>
                  <a:pt x="114955" y="37501"/>
                </a:cubicBezTo>
                <a:cubicBezTo>
                  <a:pt x="115093" y="37242"/>
                  <a:pt x="115184" y="36952"/>
                  <a:pt x="115321" y="36571"/>
                </a:cubicBezTo>
                <a:cubicBezTo>
                  <a:pt x="115473" y="36099"/>
                  <a:pt x="115580" y="35566"/>
                  <a:pt x="115656" y="34911"/>
                </a:cubicBezTo>
                <a:cubicBezTo>
                  <a:pt x="115732" y="34301"/>
                  <a:pt x="115748" y="33661"/>
                  <a:pt x="115717" y="32930"/>
                </a:cubicBezTo>
                <a:cubicBezTo>
                  <a:pt x="115672" y="32397"/>
                  <a:pt x="115595" y="31833"/>
                  <a:pt x="115473" y="31239"/>
                </a:cubicBezTo>
                <a:cubicBezTo>
                  <a:pt x="115336" y="30690"/>
                  <a:pt x="115138" y="30111"/>
                  <a:pt x="114879" y="29548"/>
                </a:cubicBezTo>
                <a:cubicBezTo>
                  <a:pt x="114666" y="29106"/>
                  <a:pt x="114407" y="28649"/>
                  <a:pt x="114057" y="28237"/>
                </a:cubicBezTo>
                <a:cubicBezTo>
                  <a:pt x="113889" y="28009"/>
                  <a:pt x="113676" y="27811"/>
                  <a:pt x="113523" y="27658"/>
                </a:cubicBezTo>
                <a:cubicBezTo>
                  <a:pt x="113356" y="27506"/>
                  <a:pt x="113158" y="27338"/>
                  <a:pt x="112914" y="27171"/>
                </a:cubicBezTo>
                <a:cubicBezTo>
                  <a:pt x="112594" y="26912"/>
                  <a:pt x="112198" y="26714"/>
                  <a:pt x="111710" y="26516"/>
                </a:cubicBezTo>
                <a:cubicBezTo>
                  <a:pt x="111299" y="26348"/>
                  <a:pt x="110842" y="26226"/>
                  <a:pt x="110248" y="26135"/>
                </a:cubicBezTo>
                <a:cubicBezTo>
                  <a:pt x="110004" y="26104"/>
                  <a:pt x="109760" y="26074"/>
                  <a:pt x="109486" y="26059"/>
                </a:cubicBezTo>
                <a:cubicBezTo>
                  <a:pt x="109371" y="26051"/>
                  <a:pt x="109253" y="26047"/>
                  <a:pt x="109128" y="26047"/>
                </a:cubicBezTo>
                <a:cubicBezTo>
                  <a:pt x="109002" y="26047"/>
                  <a:pt x="108869" y="26051"/>
                  <a:pt x="108724" y="26059"/>
                </a:cubicBezTo>
                <a:cubicBezTo>
                  <a:pt x="108236" y="26059"/>
                  <a:pt x="107703" y="26120"/>
                  <a:pt x="107048" y="26211"/>
                </a:cubicBezTo>
                <a:cubicBezTo>
                  <a:pt x="106560" y="26287"/>
                  <a:pt x="106027" y="26379"/>
                  <a:pt x="105357" y="26561"/>
                </a:cubicBezTo>
                <a:cubicBezTo>
                  <a:pt x="104808" y="26683"/>
                  <a:pt x="104214" y="26866"/>
                  <a:pt x="103468" y="27095"/>
                </a:cubicBezTo>
                <a:cubicBezTo>
                  <a:pt x="102249" y="27476"/>
                  <a:pt x="101015" y="27933"/>
                  <a:pt x="99963" y="28329"/>
                </a:cubicBezTo>
                <a:cubicBezTo>
                  <a:pt x="99598" y="28466"/>
                  <a:pt x="99217" y="28618"/>
                  <a:pt x="98866" y="28740"/>
                </a:cubicBezTo>
                <a:cubicBezTo>
                  <a:pt x="98226" y="28969"/>
                  <a:pt x="97586" y="29228"/>
                  <a:pt x="96962" y="29471"/>
                </a:cubicBezTo>
                <a:lnTo>
                  <a:pt x="96977" y="29471"/>
                </a:lnTo>
                <a:cubicBezTo>
                  <a:pt x="96291" y="29715"/>
                  <a:pt x="95484" y="30005"/>
                  <a:pt x="94646" y="30233"/>
                </a:cubicBezTo>
                <a:cubicBezTo>
                  <a:pt x="94296" y="30325"/>
                  <a:pt x="93930" y="30416"/>
                  <a:pt x="93549" y="30492"/>
                </a:cubicBezTo>
                <a:cubicBezTo>
                  <a:pt x="93275" y="30553"/>
                  <a:pt x="93000" y="30599"/>
                  <a:pt x="92772" y="30629"/>
                </a:cubicBezTo>
                <a:cubicBezTo>
                  <a:pt x="92421" y="30690"/>
                  <a:pt x="92086" y="30721"/>
                  <a:pt x="91797" y="30751"/>
                </a:cubicBezTo>
                <a:lnTo>
                  <a:pt x="91812" y="30751"/>
                </a:lnTo>
                <a:cubicBezTo>
                  <a:pt x="91431" y="30782"/>
                  <a:pt x="91050" y="30797"/>
                  <a:pt x="90669" y="30797"/>
                </a:cubicBezTo>
                <a:cubicBezTo>
                  <a:pt x="90547" y="30806"/>
                  <a:pt x="90421" y="30810"/>
                  <a:pt x="90289" y="30810"/>
                </a:cubicBezTo>
                <a:cubicBezTo>
                  <a:pt x="89997" y="30810"/>
                  <a:pt x="89677" y="30792"/>
                  <a:pt x="89298" y="30782"/>
                </a:cubicBezTo>
                <a:lnTo>
                  <a:pt x="89207" y="30782"/>
                </a:lnTo>
                <a:cubicBezTo>
                  <a:pt x="88399" y="30751"/>
                  <a:pt x="87546" y="30645"/>
                  <a:pt x="86601" y="30477"/>
                </a:cubicBezTo>
                <a:cubicBezTo>
                  <a:pt x="86099" y="30386"/>
                  <a:pt x="85611" y="30264"/>
                  <a:pt x="85108" y="30157"/>
                </a:cubicBezTo>
                <a:cubicBezTo>
                  <a:pt x="84590" y="30020"/>
                  <a:pt x="84057" y="29868"/>
                  <a:pt x="83417" y="29654"/>
                </a:cubicBezTo>
                <a:cubicBezTo>
                  <a:pt x="82427" y="29334"/>
                  <a:pt x="81421" y="28923"/>
                  <a:pt x="80309" y="28405"/>
                </a:cubicBezTo>
                <a:cubicBezTo>
                  <a:pt x="79989" y="28253"/>
                  <a:pt x="79639" y="28085"/>
                  <a:pt x="79303" y="27887"/>
                </a:cubicBezTo>
                <a:cubicBezTo>
                  <a:pt x="78999" y="27735"/>
                  <a:pt x="78679" y="27552"/>
                  <a:pt x="78267" y="27323"/>
                </a:cubicBezTo>
                <a:cubicBezTo>
                  <a:pt x="77643" y="26958"/>
                  <a:pt x="77003" y="26561"/>
                  <a:pt x="76271" y="26059"/>
                </a:cubicBezTo>
                <a:cubicBezTo>
                  <a:pt x="74915" y="25144"/>
                  <a:pt x="73666" y="24093"/>
                  <a:pt x="72737" y="23301"/>
                </a:cubicBezTo>
                <a:lnTo>
                  <a:pt x="72737" y="23301"/>
                </a:lnTo>
                <a:lnTo>
                  <a:pt x="72752" y="23316"/>
                </a:lnTo>
                <a:cubicBezTo>
                  <a:pt x="71746" y="22463"/>
                  <a:pt x="70756" y="21549"/>
                  <a:pt x="69781" y="20665"/>
                </a:cubicBezTo>
                <a:cubicBezTo>
                  <a:pt x="68623" y="19629"/>
                  <a:pt x="67419" y="18532"/>
                  <a:pt x="66200" y="17511"/>
                </a:cubicBezTo>
                <a:cubicBezTo>
                  <a:pt x="64997" y="16506"/>
                  <a:pt x="63854" y="15668"/>
                  <a:pt x="62711" y="14921"/>
                </a:cubicBezTo>
                <a:cubicBezTo>
                  <a:pt x="61508" y="14144"/>
                  <a:pt x="60243" y="13474"/>
                  <a:pt x="58902" y="12925"/>
                </a:cubicBezTo>
                <a:cubicBezTo>
                  <a:pt x="58263" y="12651"/>
                  <a:pt x="57577" y="12407"/>
                  <a:pt x="56785" y="12179"/>
                </a:cubicBezTo>
                <a:cubicBezTo>
                  <a:pt x="56053" y="11950"/>
                  <a:pt x="55231" y="11752"/>
                  <a:pt x="54316" y="11600"/>
                </a:cubicBezTo>
                <a:cubicBezTo>
                  <a:pt x="53570" y="11478"/>
                  <a:pt x="52778" y="11402"/>
                  <a:pt x="51863" y="11341"/>
                </a:cubicBezTo>
                <a:lnTo>
                  <a:pt x="51742" y="11341"/>
                </a:lnTo>
                <a:cubicBezTo>
                  <a:pt x="51395" y="11320"/>
                  <a:pt x="51035" y="11308"/>
                  <a:pt x="50658" y="11308"/>
                </a:cubicBezTo>
                <a:cubicBezTo>
                  <a:pt x="50222" y="11308"/>
                  <a:pt x="49763" y="11323"/>
                  <a:pt x="49273" y="11356"/>
                </a:cubicBezTo>
                <a:cubicBezTo>
                  <a:pt x="48618" y="11402"/>
                  <a:pt x="47917" y="11447"/>
                  <a:pt x="47034" y="11554"/>
                </a:cubicBezTo>
                <a:cubicBezTo>
                  <a:pt x="46104" y="11661"/>
                  <a:pt x="45190" y="11798"/>
                  <a:pt x="44504" y="11904"/>
                </a:cubicBezTo>
                <a:cubicBezTo>
                  <a:pt x="43666" y="12042"/>
                  <a:pt x="42829" y="12194"/>
                  <a:pt x="42006" y="12346"/>
                </a:cubicBezTo>
                <a:cubicBezTo>
                  <a:pt x="41229" y="12483"/>
                  <a:pt x="40406" y="12636"/>
                  <a:pt x="39629" y="12773"/>
                </a:cubicBezTo>
                <a:cubicBezTo>
                  <a:pt x="38273" y="13001"/>
                  <a:pt x="37054" y="13154"/>
                  <a:pt x="35896" y="13260"/>
                </a:cubicBezTo>
                <a:lnTo>
                  <a:pt x="35866" y="13260"/>
                </a:lnTo>
                <a:cubicBezTo>
                  <a:pt x="35180" y="13321"/>
                  <a:pt x="34434" y="13352"/>
                  <a:pt x="33702" y="13352"/>
                </a:cubicBezTo>
                <a:cubicBezTo>
                  <a:pt x="33611" y="13352"/>
                  <a:pt x="33519" y="13352"/>
                  <a:pt x="33428" y="13337"/>
                </a:cubicBezTo>
                <a:cubicBezTo>
                  <a:pt x="32986" y="13321"/>
                  <a:pt x="32529" y="13260"/>
                  <a:pt x="32026" y="13169"/>
                </a:cubicBezTo>
                <a:cubicBezTo>
                  <a:pt x="31828" y="13123"/>
                  <a:pt x="31615" y="13078"/>
                  <a:pt x="31402" y="13032"/>
                </a:cubicBezTo>
                <a:cubicBezTo>
                  <a:pt x="31173" y="12971"/>
                  <a:pt x="30944" y="12895"/>
                  <a:pt x="30777" y="12849"/>
                </a:cubicBezTo>
                <a:cubicBezTo>
                  <a:pt x="30411" y="12727"/>
                  <a:pt x="30015" y="12575"/>
                  <a:pt x="29573" y="12362"/>
                </a:cubicBezTo>
                <a:cubicBezTo>
                  <a:pt x="29360" y="12270"/>
                  <a:pt x="29131" y="12163"/>
                  <a:pt x="28949" y="12042"/>
                </a:cubicBezTo>
                <a:cubicBezTo>
                  <a:pt x="28720" y="11904"/>
                  <a:pt x="28476" y="11783"/>
                  <a:pt x="28187" y="11585"/>
                </a:cubicBezTo>
                <a:cubicBezTo>
                  <a:pt x="27745" y="11295"/>
                  <a:pt x="27288" y="10960"/>
                  <a:pt x="26755" y="10518"/>
                </a:cubicBezTo>
                <a:cubicBezTo>
                  <a:pt x="25444" y="9375"/>
                  <a:pt x="24256" y="8065"/>
                  <a:pt x="23113" y="6785"/>
                </a:cubicBezTo>
                <a:lnTo>
                  <a:pt x="22260" y="5810"/>
                </a:lnTo>
                <a:cubicBezTo>
                  <a:pt x="21392" y="4850"/>
                  <a:pt x="20660" y="4119"/>
                  <a:pt x="19959" y="3479"/>
                </a:cubicBezTo>
                <a:cubicBezTo>
                  <a:pt x="19609" y="3174"/>
                  <a:pt x="19228" y="2839"/>
                  <a:pt x="18832" y="2534"/>
                </a:cubicBezTo>
                <a:cubicBezTo>
                  <a:pt x="18390" y="2199"/>
                  <a:pt x="17933" y="1894"/>
                  <a:pt x="17445" y="1590"/>
                </a:cubicBezTo>
                <a:cubicBezTo>
                  <a:pt x="17049" y="1361"/>
                  <a:pt x="16623" y="1133"/>
                  <a:pt x="16135" y="919"/>
                </a:cubicBezTo>
                <a:cubicBezTo>
                  <a:pt x="15587" y="691"/>
                  <a:pt x="14992" y="478"/>
                  <a:pt x="14261" y="310"/>
                </a:cubicBezTo>
                <a:cubicBezTo>
                  <a:pt x="13652" y="158"/>
                  <a:pt x="12981" y="66"/>
                  <a:pt x="12326" y="5"/>
                </a:cubicBezTo>
                <a:lnTo>
                  <a:pt x="12174" y="5"/>
                </a:lnTo>
                <a:cubicBezTo>
                  <a:pt x="12052" y="2"/>
                  <a:pt x="11930" y="0"/>
                  <a:pt x="1180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 name="Google Shape;414;p9"/>
          <p:cNvGrpSpPr/>
          <p:nvPr/>
        </p:nvGrpSpPr>
        <p:grpSpPr>
          <a:xfrm flipH="1" rot="1761408">
            <a:off x="7862839" y="3733163"/>
            <a:ext cx="1578268" cy="2011154"/>
            <a:chOff x="2117850" y="1837200"/>
            <a:chExt cx="798000" cy="1016875"/>
          </a:xfrm>
        </p:grpSpPr>
        <p:sp>
          <p:nvSpPr>
            <p:cNvPr id="415" name="Google Shape;415;p9"/>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9"/>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9"/>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9"/>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9"/>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9"/>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9"/>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9"/>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9"/>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9"/>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9"/>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9"/>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9"/>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9"/>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9"/>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9"/>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9"/>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9"/>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9"/>
          <p:cNvGrpSpPr/>
          <p:nvPr/>
        </p:nvGrpSpPr>
        <p:grpSpPr>
          <a:xfrm flipH="1" rot="-10262930">
            <a:off x="-289099" y="-221595"/>
            <a:ext cx="1656981" cy="1333225"/>
            <a:chOff x="5471650" y="2626275"/>
            <a:chExt cx="1243675" cy="1000675"/>
          </a:xfrm>
        </p:grpSpPr>
        <p:sp>
          <p:nvSpPr>
            <p:cNvPr id="434" name="Google Shape;434;p9"/>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9"/>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9"/>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9"/>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9"/>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9"/>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9"/>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9"/>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9"/>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9"/>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9"/>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9"/>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9"/>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9"/>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9"/>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9"/>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9"/>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9"/>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9"/>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 name="Google Shape;453;p9"/>
          <p:cNvGrpSpPr/>
          <p:nvPr/>
        </p:nvGrpSpPr>
        <p:grpSpPr>
          <a:xfrm>
            <a:off x="-196716" y="4308470"/>
            <a:ext cx="1089888" cy="941720"/>
            <a:chOff x="396175" y="2883775"/>
            <a:chExt cx="560325" cy="484150"/>
          </a:xfrm>
        </p:grpSpPr>
        <p:sp>
          <p:nvSpPr>
            <p:cNvPr id="454" name="Google Shape;454;p9"/>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9"/>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9"/>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9"/>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9"/>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9" name="Shape 459"/>
        <p:cNvGrpSpPr/>
        <p:nvPr/>
      </p:nvGrpSpPr>
      <p:grpSpPr>
        <a:xfrm>
          <a:off x="0" y="0"/>
          <a:ext cx="0" cy="0"/>
          <a:chOff x="0" y="0"/>
          <a:chExt cx="0" cy="0"/>
        </a:xfrm>
      </p:grpSpPr>
      <p:sp>
        <p:nvSpPr>
          <p:cNvPr id="460" name="Google Shape;460;p10"/>
          <p:cNvSpPr/>
          <p:nvPr>
            <p:ph idx="2" type="pic"/>
          </p:nvPr>
        </p:nvSpPr>
        <p:spPr>
          <a:xfrm>
            <a:off x="0" y="275"/>
            <a:ext cx="9144000" cy="5143500"/>
          </a:xfrm>
          <a:prstGeom prst="rect">
            <a:avLst/>
          </a:prstGeom>
          <a:noFill/>
          <a:ln>
            <a:noFill/>
          </a:ln>
        </p:spPr>
      </p:sp>
      <p:sp>
        <p:nvSpPr>
          <p:cNvPr id="461" name="Google Shape;461;p10"/>
          <p:cNvSpPr txBox="1"/>
          <p:nvPr>
            <p:ph type="title"/>
          </p:nvPr>
        </p:nvSpPr>
        <p:spPr>
          <a:xfrm>
            <a:off x="720000" y="3859100"/>
            <a:ext cx="7704000" cy="749400"/>
          </a:xfrm>
          <a:prstGeom prst="rect">
            <a:avLst/>
          </a:prstGeom>
          <a:solidFill>
            <a:schemeClr val="accent3"/>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oppins"/>
              <a:buNone/>
              <a:defRPr sz="3000">
                <a:solidFill>
                  <a:schemeClr val="dk1"/>
                </a:solidFill>
                <a:latin typeface="Poppins"/>
                <a:ea typeface="Poppins"/>
                <a:cs typeface="Poppins"/>
                <a:sym typeface="Poppins"/>
              </a:defRPr>
            </a:lvl1pPr>
            <a:lvl2pPr lvl="1" rtl="0">
              <a:spcBef>
                <a:spcPts val="0"/>
              </a:spcBef>
              <a:spcAft>
                <a:spcPts val="0"/>
              </a:spcAft>
              <a:buClr>
                <a:schemeClr val="dk1"/>
              </a:buClr>
              <a:buSzPts val="3000"/>
              <a:buFont typeface="Poppins"/>
              <a:buNone/>
              <a:defRPr sz="3000">
                <a:solidFill>
                  <a:schemeClr val="dk1"/>
                </a:solidFill>
                <a:latin typeface="Poppins"/>
                <a:ea typeface="Poppins"/>
                <a:cs typeface="Poppins"/>
                <a:sym typeface="Poppins"/>
              </a:defRPr>
            </a:lvl2pPr>
            <a:lvl3pPr lvl="2" rtl="0">
              <a:spcBef>
                <a:spcPts val="0"/>
              </a:spcBef>
              <a:spcAft>
                <a:spcPts val="0"/>
              </a:spcAft>
              <a:buClr>
                <a:schemeClr val="dk1"/>
              </a:buClr>
              <a:buSzPts val="3000"/>
              <a:buFont typeface="Poppins"/>
              <a:buNone/>
              <a:defRPr sz="3000">
                <a:solidFill>
                  <a:schemeClr val="dk1"/>
                </a:solidFill>
                <a:latin typeface="Poppins"/>
                <a:ea typeface="Poppins"/>
                <a:cs typeface="Poppins"/>
                <a:sym typeface="Poppins"/>
              </a:defRPr>
            </a:lvl3pPr>
            <a:lvl4pPr lvl="3" rtl="0">
              <a:spcBef>
                <a:spcPts val="0"/>
              </a:spcBef>
              <a:spcAft>
                <a:spcPts val="0"/>
              </a:spcAft>
              <a:buClr>
                <a:schemeClr val="dk1"/>
              </a:buClr>
              <a:buSzPts val="3000"/>
              <a:buFont typeface="Poppins"/>
              <a:buNone/>
              <a:defRPr sz="3000">
                <a:solidFill>
                  <a:schemeClr val="dk1"/>
                </a:solidFill>
                <a:latin typeface="Poppins"/>
                <a:ea typeface="Poppins"/>
                <a:cs typeface="Poppins"/>
                <a:sym typeface="Poppins"/>
              </a:defRPr>
            </a:lvl4pPr>
            <a:lvl5pPr lvl="4" rtl="0">
              <a:spcBef>
                <a:spcPts val="0"/>
              </a:spcBef>
              <a:spcAft>
                <a:spcPts val="0"/>
              </a:spcAft>
              <a:buClr>
                <a:schemeClr val="dk1"/>
              </a:buClr>
              <a:buSzPts val="3000"/>
              <a:buFont typeface="Poppins"/>
              <a:buNone/>
              <a:defRPr sz="3000">
                <a:solidFill>
                  <a:schemeClr val="dk1"/>
                </a:solidFill>
                <a:latin typeface="Poppins"/>
                <a:ea typeface="Poppins"/>
                <a:cs typeface="Poppins"/>
                <a:sym typeface="Poppins"/>
              </a:defRPr>
            </a:lvl5pPr>
            <a:lvl6pPr lvl="5" rtl="0">
              <a:spcBef>
                <a:spcPts val="0"/>
              </a:spcBef>
              <a:spcAft>
                <a:spcPts val="0"/>
              </a:spcAft>
              <a:buClr>
                <a:schemeClr val="dk1"/>
              </a:buClr>
              <a:buSzPts val="3000"/>
              <a:buFont typeface="Poppins"/>
              <a:buNone/>
              <a:defRPr sz="3000">
                <a:solidFill>
                  <a:schemeClr val="dk1"/>
                </a:solidFill>
                <a:latin typeface="Poppins"/>
                <a:ea typeface="Poppins"/>
                <a:cs typeface="Poppins"/>
                <a:sym typeface="Poppins"/>
              </a:defRPr>
            </a:lvl6pPr>
            <a:lvl7pPr lvl="6" rtl="0">
              <a:spcBef>
                <a:spcPts val="0"/>
              </a:spcBef>
              <a:spcAft>
                <a:spcPts val="0"/>
              </a:spcAft>
              <a:buClr>
                <a:schemeClr val="dk1"/>
              </a:buClr>
              <a:buSzPts val="3000"/>
              <a:buFont typeface="Poppins"/>
              <a:buNone/>
              <a:defRPr sz="3000">
                <a:solidFill>
                  <a:schemeClr val="dk1"/>
                </a:solidFill>
                <a:latin typeface="Poppins"/>
                <a:ea typeface="Poppins"/>
                <a:cs typeface="Poppins"/>
                <a:sym typeface="Poppins"/>
              </a:defRPr>
            </a:lvl7pPr>
            <a:lvl8pPr lvl="7" rtl="0">
              <a:spcBef>
                <a:spcPts val="0"/>
              </a:spcBef>
              <a:spcAft>
                <a:spcPts val="0"/>
              </a:spcAft>
              <a:buClr>
                <a:schemeClr val="dk1"/>
              </a:buClr>
              <a:buSzPts val="3000"/>
              <a:buFont typeface="Poppins"/>
              <a:buNone/>
              <a:defRPr sz="3000">
                <a:solidFill>
                  <a:schemeClr val="dk1"/>
                </a:solidFill>
                <a:latin typeface="Poppins"/>
                <a:ea typeface="Poppins"/>
                <a:cs typeface="Poppins"/>
                <a:sym typeface="Poppins"/>
              </a:defRPr>
            </a:lvl8pPr>
            <a:lvl9pPr lvl="8" rtl="0">
              <a:spcBef>
                <a:spcPts val="0"/>
              </a:spcBef>
              <a:spcAft>
                <a:spcPts val="0"/>
              </a:spcAft>
              <a:buClr>
                <a:schemeClr val="dk1"/>
              </a:buClr>
              <a:buSzPts val="3000"/>
              <a:buFont typeface="Poppins"/>
              <a:buNone/>
              <a:defRPr sz="3000">
                <a:solidFill>
                  <a:schemeClr val="dk1"/>
                </a:solidFill>
                <a:latin typeface="Poppins"/>
                <a:ea typeface="Poppins"/>
                <a:cs typeface="Poppins"/>
                <a:sym typeface="Poppins"/>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1pPr>
            <a:lvl2pPr indent="-304800" lvl="1" marL="9144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2pPr>
            <a:lvl3pPr indent="-304800" lvl="2" marL="13716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3pPr>
            <a:lvl4pPr indent="-304800" lvl="3" marL="1828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4pPr>
            <a:lvl5pPr indent="-304800" lvl="4" marL="22860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5pPr>
            <a:lvl6pPr indent="-304800" lvl="5" marL="27432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6pPr>
            <a:lvl7pPr indent="-304800" lvl="6" marL="32004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7pPr>
            <a:lvl8pPr indent="-304800" lvl="7" marL="36576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8pPr>
            <a:lvl9pPr indent="-304800" lvl="8" marL="4114800">
              <a:lnSpc>
                <a:spcPct val="100000"/>
              </a:lnSpc>
              <a:spcBef>
                <a:spcPts val="0"/>
              </a:spcBef>
              <a:spcAft>
                <a:spcPts val="0"/>
              </a:spcAft>
              <a:buClr>
                <a:schemeClr val="dk1"/>
              </a:buClr>
              <a:buSzPts val="1200"/>
              <a:buFont typeface="Poppins"/>
              <a:buChar char="■"/>
              <a:defRPr sz="1200">
                <a:solidFill>
                  <a:schemeClr val="dk1"/>
                </a:solidFill>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33" name="Shape 933"/>
        <p:cNvGrpSpPr/>
        <p:nvPr/>
      </p:nvGrpSpPr>
      <p:grpSpPr>
        <a:xfrm>
          <a:off x="0" y="0"/>
          <a:ext cx="0" cy="0"/>
          <a:chOff x="0" y="0"/>
          <a:chExt cx="0" cy="0"/>
        </a:xfrm>
      </p:grpSpPr>
      <p:sp>
        <p:nvSpPr>
          <p:cNvPr id="934" name="Google Shape;934;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935" name="Google Shape;935;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f_lau8Ju8VLkBEpC-x7r_jfdMnYHERDN7WEaMLNpecc/copy" TargetMode="External"/><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2.jpg"/><Relationship Id="rId4" Type="http://schemas.openxmlformats.org/officeDocument/2006/relationships/image" Target="../media/image16.jpg"/><Relationship Id="rId5"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4.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 Id="rId3"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f_lau8Ju8VLkBEpC-x7r_jfdMnYHERDN7WEaMLNpecc/copy" TargetMode="External"/><Relationship Id="rId5" Type="http://schemas.openxmlformats.org/officeDocument/2006/relationships/image" Target="../media/image3.png"/><Relationship Id="rId6" Type="http://schemas.openxmlformats.org/officeDocument/2006/relationships/hyperlink" Target="https://docs.google.com/spreadsheets/d/1f_lau8Ju8VLkBEpC-x7r_jfdMnYHERDN7WEaMLNpecc/copy" TargetMode="External"/><Relationship Id="rId7"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freepik.com/free-vector/flat-elements-collection-autumn-celebration_30237875.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0" Type="http://schemas.openxmlformats.org/officeDocument/2006/relationships/hyperlink" Target="https://www.freepik.com/free-photo/beautiful-golden-plants-nature_27509410.htm/?utm_source=slidesgo_template&amp;utm_medium=referral-link&amp;utm_campaign=sg_resources&amp;utm_content=freepik" TargetMode="External"/><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hyperlink" Target="https://www.freepik.com/free-vector/hand-drawn-flat-design-trekking-landing-page_21703672.htm/?utm_source=slidesgo_template&amp;utm_medium=referral-link&amp;utm_campaign=sg_resources&amp;utm_content=freepik" TargetMode="External"/><Relationship Id="rId4" Type="http://schemas.openxmlformats.org/officeDocument/2006/relationships/hyperlink" Target="https://www.freepik.com/free-vector/flat-design-colorful-robin-collection_18895177.htm/?utm_source=slidesgo_template&amp;utm_medium=referral-link&amp;utm_campaign=sg_resources&amp;utm_content=freepik" TargetMode="External"/><Relationship Id="rId9" Type="http://schemas.openxmlformats.org/officeDocument/2006/relationships/hyperlink" Target="https://www.freepik.com/free-photo/young-girl-hill-with-binoculars_1167045.htm/?utm_source=slidesgo_template&amp;utm_medium=referral-link&amp;utm_campaign=sg_resources&amp;utm_content=freepik" TargetMode="External"/><Relationship Id="rId5" Type="http://schemas.openxmlformats.org/officeDocument/2006/relationships/hyperlink" Target="https://www.freepik.com/free-photo/young-family-outdoors_1165892.htm/?utm_source=slidesgo_template&amp;utm_medium=referral-link&amp;utm_campaign=sg_resources&amp;utm_content=freepik" TargetMode="External"/><Relationship Id="rId6" Type="http://schemas.openxmlformats.org/officeDocument/2006/relationships/hyperlink" Target="https://www.freepik.com/free-photo/beautiful-brown-horses-field_8664268.htm/?utm_source=slidesgo_template&amp;utm_medium=referral-link&amp;utm_campaign=sg_resources&amp;utm_content=freepik" TargetMode="External"/><Relationship Id="rId7" Type="http://schemas.openxmlformats.org/officeDocument/2006/relationships/hyperlink" Target="https://www.freepik.com/free-photo/close-up-hand-petting-horse_8664256.htm/?utm_source=slidesgo_template&amp;utm_medium=referral-link&amp;utm_campaign=sg_resources&amp;utm_content=freepik" TargetMode="External"/><Relationship Id="rId8" Type="http://schemas.openxmlformats.org/officeDocument/2006/relationships/hyperlink" Target="https://www.freepik.com/free-photo/happy-family-with-binoculars_1165976.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fonts.google.com/specimen/Poppins"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4.png"/><Relationship Id="rId14" Type="http://schemas.openxmlformats.org/officeDocument/2006/relationships/image" Target="../media/image8.png"/><Relationship Id="rId17" Type="http://schemas.openxmlformats.org/officeDocument/2006/relationships/image" Target="../media/image6.png"/><Relationship Id="rId16" Type="http://schemas.openxmlformats.org/officeDocument/2006/relationships/image" Target="../media/image5.png"/><Relationship Id="rId5"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42" name="Shape 942"/>
        <p:cNvGrpSpPr/>
        <p:nvPr/>
      </p:nvGrpSpPr>
      <p:grpSpPr>
        <a:xfrm>
          <a:off x="0" y="0"/>
          <a:ext cx="0" cy="0"/>
          <a:chOff x="0" y="0"/>
          <a:chExt cx="0" cy="0"/>
        </a:xfrm>
      </p:grpSpPr>
      <p:sp>
        <p:nvSpPr>
          <p:cNvPr id="943" name="Google Shape;943;p27"/>
          <p:cNvSpPr/>
          <p:nvPr/>
        </p:nvSpPr>
        <p:spPr>
          <a:xfrm rot="-569609">
            <a:off x="5309921" y="833323"/>
            <a:ext cx="2901133" cy="3476854"/>
          </a:xfrm>
          <a:prstGeom prst="rect">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7"/>
          <p:cNvSpPr txBox="1"/>
          <p:nvPr>
            <p:ph type="ctrTitle"/>
          </p:nvPr>
        </p:nvSpPr>
        <p:spPr>
          <a:xfrm>
            <a:off x="661625" y="1210924"/>
            <a:ext cx="4407000" cy="22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Rural Tourism Campaign: Meadow</a:t>
            </a:r>
            <a:endParaRPr/>
          </a:p>
        </p:txBody>
      </p:sp>
      <p:sp>
        <p:nvSpPr>
          <p:cNvPr id="945" name="Google Shape;945;p27"/>
          <p:cNvSpPr txBox="1"/>
          <p:nvPr>
            <p:ph idx="1" type="subTitle"/>
          </p:nvPr>
        </p:nvSpPr>
        <p:spPr>
          <a:xfrm>
            <a:off x="661625" y="3465225"/>
            <a:ext cx="4407000" cy="56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946" name="Google Shape;946;p27"/>
          <p:cNvPicPr preferRelativeResize="0"/>
          <p:nvPr>
            <p:ph idx="2" type="pic"/>
          </p:nvPr>
        </p:nvPicPr>
        <p:blipFill rotWithShape="1">
          <a:blip r:embed="rId3">
            <a:alphaModFix/>
          </a:blip>
          <a:srcRect b="-559" l="34417" r="12599" t="560"/>
          <a:stretch/>
        </p:blipFill>
        <p:spPr>
          <a:xfrm rot="-117056">
            <a:off x="5385860" y="769854"/>
            <a:ext cx="2749236" cy="3458378"/>
          </a:xfrm>
          <a:prstGeom prst="rect">
            <a:avLst/>
          </a:prstGeom>
        </p:spPr>
      </p:pic>
      <p:sp>
        <p:nvSpPr>
          <p:cNvPr id="947" name="Google Shape;947;p27"/>
          <p:cNvSpPr/>
          <p:nvPr/>
        </p:nvSpPr>
        <p:spPr>
          <a:xfrm rot="-111045">
            <a:off x="6407491" y="690191"/>
            <a:ext cx="705968" cy="176192"/>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 name="Google Shape;948;p27"/>
          <p:cNvGrpSpPr/>
          <p:nvPr/>
        </p:nvGrpSpPr>
        <p:grpSpPr>
          <a:xfrm>
            <a:off x="484200" y="667574"/>
            <a:ext cx="248422" cy="357102"/>
            <a:chOff x="1551948" y="1609850"/>
            <a:chExt cx="329778" cy="474051"/>
          </a:xfrm>
        </p:grpSpPr>
        <p:sp>
          <p:nvSpPr>
            <p:cNvPr id="949" name="Google Shape;949;p27"/>
            <p:cNvSpPr/>
            <p:nvPr/>
          </p:nvSpPr>
          <p:spPr>
            <a:xfrm>
              <a:off x="1551948" y="1609850"/>
              <a:ext cx="171839" cy="237411"/>
            </a:xfrm>
            <a:custGeom>
              <a:rect b="b" l="l" r="r" t="t"/>
              <a:pathLst>
                <a:path extrusionOk="0" h="3092" w="2238">
                  <a:moveTo>
                    <a:pt x="1156" y="1"/>
                  </a:moveTo>
                  <a:cubicBezTo>
                    <a:pt x="755" y="1"/>
                    <a:pt x="305" y="352"/>
                    <a:pt x="43" y="933"/>
                  </a:cubicBezTo>
                  <a:cubicBezTo>
                    <a:pt x="0" y="2154"/>
                    <a:pt x="296" y="3091"/>
                    <a:pt x="905" y="3091"/>
                  </a:cubicBezTo>
                  <a:cubicBezTo>
                    <a:pt x="942" y="3091"/>
                    <a:pt x="979" y="3088"/>
                    <a:pt x="1018" y="3081"/>
                  </a:cubicBezTo>
                  <a:cubicBezTo>
                    <a:pt x="2237" y="2532"/>
                    <a:pt x="2131" y="1085"/>
                    <a:pt x="1536" y="125"/>
                  </a:cubicBezTo>
                  <a:cubicBezTo>
                    <a:pt x="1421" y="41"/>
                    <a:pt x="1291" y="1"/>
                    <a:pt x="11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7"/>
            <p:cNvSpPr/>
            <p:nvPr/>
          </p:nvSpPr>
          <p:spPr>
            <a:xfrm>
              <a:off x="1789203" y="2009806"/>
              <a:ext cx="92523" cy="74095"/>
            </a:xfrm>
            <a:custGeom>
              <a:rect b="b" l="l" r="r" t="t"/>
              <a:pathLst>
                <a:path extrusionOk="0" h="965" w="1205">
                  <a:moveTo>
                    <a:pt x="407" y="1"/>
                  </a:moveTo>
                  <a:cubicBezTo>
                    <a:pt x="215" y="1"/>
                    <a:pt x="51" y="139"/>
                    <a:pt x="0" y="340"/>
                  </a:cubicBezTo>
                  <a:cubicBezTo>
                    <a:pt x="46" y="645"/>
                    <a:pt x="138" y="889"/>
                    <a:pt x="427" y="965"/>
                  </a:cubicBezTo>
                  <a:cubicBezTo>
                    <a:pt x="1204" y="965"/>
                    <a:pt x="1097" y="96"/>
                    <a:pt x="534" y="20"/>
                  </a:cubicBezTo>
                  <a:cubicBezTo>
                    <a:pt x="491" y="7"/>
                    <a:pt x="448" y="1"/>
                    <a:pt x="4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27"/>
          <p:cNvGrpSpPr/>
          <p:nvPr/>
        </p:nvGrpSpPr>
        <p:grpSpPr>
          <a:xfrm>
            <a:off x="8657216" y="1319122"/>
            <a:ext cx="407839" cy="290727"/>
            <a:chOff x="6924900" y="1959300"/>
            <a:chExt cx="283300" cy="201950"/>
          </a:xfrm>
        </p:grpSpPr>
        <p:sp>
          <p:nvSpPr>
            <p:cNvPr id="952" name="Google Shape;952;p27"/>
            <p:cNvSpPr/>
            <p:nvPr/>
          </p:nvSpPr>
          <p:spPr>
            <a:xfrm>
              <a:off x="6924900" y="1959300"/>
              <a:ext cx="50575" cy="36700"/>
            </a:xfrm>
            <a:custGeom>
              <a:rect b="b" l="l" r="r" t="t"/>
              <a:pathLst>
                <a:path extrusionOk="0" h="1468" w="2023">
                  <a:moveTo>
                    <a:pt x="834" y="0"/>
                  </a:moveTo>
                  <a:cubicBezTo>
                    <a:pt x="481" y="0"/>
                    <a:pt x="176" y="153"/>
                    <a:pt x="57" y="413"/>
                  </a:cubicBezTo>
                  <a:cubicBezTo>
                    <a:pt x="0" y="1122"/>
                    <a:pt x="729" y="1467"/>
                    <a:pt x="1316" y="1467"/>
                  </a:cubicBezTo>
                  <a:cubicBezTo>
                    <a:pt x="1676" y="1467"/>
                    <a:pt x="1982" y="1338"/>
                    <a:pt x="2022" y="1083"/>
                  </a:cubicBezTo>
                  <a:cubicBezTo>
                    <a:pt x="1977" y="581"/>
                    <a:pt x="1839" y="261"/>
                    <a:pt x="1276" y="78"/>
                  </a:cubicBezTo>
                  <a:cubicBezTo>
                    <a:pt x="1127" y="25"/>
                    <a:pt x="976" y="0"/>
                    <a:pt x="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7"/>
            <p:cNvSpPr/>
            <p:nvPr/>
          </p:nvSpPr>
          <p:spPr>
            <a:xfrm>
              <a:off x="7056575" y="2065825"/>
              <a:ext cx="66225" cy="42825"/>
            </a:xfrm>
            <a:custGeom>
              <a:rect b="b" l="l" r="r" t="t"/>
              <a:pathLst>
                <a:path extrusionOk="0" h="1713" w="2649">
                  <a:moveTo>
                    <a:pt x="1452" y="1"/>
                  </a:moveTo>
                  <a:cubicBezTo>
                    <a:pt x="1057" y="1"/>
                    <a:pt x="604" y="193"/>
                    <a:pt x="290" y="540"/>
                  </a:cubicBezTo>
                  <a:cubicBezTo>
                    <a:pt x="61" y="936"/>
                    <a:pt x="1" y="1485"/>
                    <a:pt x="488" y="1698"/>
                  </a:cubicBezTo>
                  <a:cubicBezTo>
                    <a:pt x="559" y="1708"/>
                    <a:pt x="630" y="1713"/>
                    <a:pt x="700" y="1713"/>
                  </a:cubicBezTo>
                  <a:cubicBezTo>
                    <a:pt x="1780" y="1713"/>
                    <a:pt x="2648" y="556"/>
                    <a:pt x="1890" y="98"/>
                  </a:cubicBezTo>
                  <a:cubicBezTo>
                    <a:pt x="1762" y="32"/>
                    <a:pt x="1612" y="1"/>
                    <a:pt x="1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7"/>
            <p:cNvSpPr/>
            <p:nvPr/>
          </p:nvSpPr>
          <p:spPr>
            <a:xfrm>
              <a:off x="7111800" y="1969950"/>
              <a:ext cx="96400" cy="51100"/>
            </a:xfrm>
            <a:custGeom>
              <a:rect b="b" l="l" r="r" t="t"/>
              <a:pathLst>
                <a:path extrusionOk="0" h="2044" w="3856">
                  <a:moveTo>
                    <a:pt x="2655" y="1"/>
                  </a:moveTo>
                  <a:cubicBezTo>
                    <a:pt x="2200" y="1"/>
                    <a:pt x="1615" y="187"/>
                    <a:pt x="1113" y="505"/>
                  </a:cubicBezTo>
                  <a:cubicBezTo>
                    <a:pt x="260" y="1374"/>
                    <a:pt x="1" y="1937"/>
                    <a:pt x="1570" y="2044"/>
                  </a:cubicBezTo>
                  <a:cubicBezTo>
                    <a:pt x="2545" y="1983"/>
                    <a:pt x="3855" y="993"/>
                    <a:pt x="3200" y="139"/>
                  </a:cubicBezTo>
                  <a:cubicBezTo>
                    <a:pt x="3066" y="45"/>
                    <a:pt x="2876" y="1"/>
                    <a:pt x="2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a:off x="6931650" y="2050975"/>
              <a:ext cx="43050" cy="38650"/>
            </a:xfrm>
            <a:custGeom>
              <a:rect b="b" l="l" r="r" t="t"/>
              <a:pathLst>
                <a:path extrusionOk="0" h="1546" w="1722">
                  <a:moveTo>
                    <a:pt x="629" y="1"/>
                  </a:moveTo>
                  <a:cubicBezTo>
                    <a:pt x="482" y="1"/>
                    <a:pt x="364" y="73"/>
                    <a:pt x="305" y="220"/>
                  </a:cubicBezTo>
                  <a:cubicBezTo>
                    <a:pt x="0" y="1332"/>
                    <a:pt x="914" y="1515"/>
                    <a:pt x="1219" y="1545"/>
                  </a:cubicBezTo>
                  <a:cubicBezTo>
                    <a:pt x="1630" y="1454"/>
                    <a:pt x="1722" y="936"/>
                    <a:pt x="1158" y="250"/>
                  </a:cubicBezTo>
                  <a:cubicBezTo>
                    <a:pt x="976" y="85"/>
                    <a:pt x="787" y="1"/>
                    <a:pt x="6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a:off x="7009725" y="2005400"/>
              <a:ext cx="43825" cy="53000"/>
            </a:xfrm>
            <a:custGeom>
              <a:rect b="b" l="l" r="r" t="t"/>
              <a:pathLst>
                <a:path extrusionOk="0" h="2120" w="1753">
                  <a:moveTo>
                    <a:pt x="1147" y="0"/>
                  </a:moveTo>
                  <a:cubicBezTo>
                    <a:pt x="898" y="0"/>
                    <a:pt x="601" y="139"/>
                    <a:pt x="351" y="397"/>
                  </a:cubicBezTo>
                  <a:cubicBezTo>
                    <a:pt x="1" y="1281"/>
                    <a:pt x="1" y="2012"/>
                    <a:pt x="488" y="2119"/>
                  </a:cubicBezTo>
                  <a:cubicBezTo>
                    <a:pt x="1463" y="2043"/>
                    <a:pt x="1753" y="1022"/>
                    <a:pt x="1570" y="215"/>
                  </a:cubicBezTo>
                  <a:cubicBezTo>
                    <a:pt x="1475" y="69"/>
                    <a:pt x="1323" y="0"/>
                    <a:pt x="1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a:off x="7002875" y="2118950"/>
              <a:ext cx="46925" cy="42300"/>
            </a:xfrm>
            <a:custGeom>
              <a:rect b="b" l="l" r="r" t="t"/>
              <a:pathLst>
                <a:path extrusionOk="0" h="1692" w="1877">
                  <a:moveTo>
                    <a:pt x="710" y="1"/>
                  </a:moveTo>
                  <a:cubicBezTo>
                    <a:pt x="470" y="1"/>
                    <a:pt x="246" y="122"/>
                    <a:pt x="122" y="350"/>
                  </a:cubicBezTo>
                  <a:cubicBezTo>
                    <a:pt x="0" y="868"/>
                    <a:pt x="0" y="1325"/>
                    <a:pt x="427" y="1615"/>
                  </a:cubicBezTo>
                  <a:cubicBezTo>
                    <a:pt x="581" y="1668"/>
                    <a:pt x="721" y="1692"/>
                    <a:pt x="846" y="1692"/>
                  </a:cubicBezTo>
                  <a:cubicBezTo>
                    <a:pt x="1723" y="1692"/>
                    <a:pt x="1876" y="523"/>
                    <a:pt x="1143" y="137"/>
                  </a:cubicBezTo>
                  <a:cubicBezTo>
                    <a:pt x="1005" y="45"/>
                    <a:pt x="855" y="1"/>
                    <a:pt x="7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27"/>
          <p:cNvGrpSpPr/>
          <p:nvPr/>
        </p:nvGrpSpPr>
        <p:grpSpPr>
          <a:xfrm>
            <a:off x="3296300" y="4546761"/>
            <a:ext cx="362349" cy="123477"/>
            <a:chOff x="3618500" y="3770848"/>
            <a:chExt cx="362349" cy="123477"/>
          </a:xfrm>
        </p:grpSpPr>
        <p:sp>
          <p:nvSpPr>
            <p:cNvPr id="959" name="Google Shape;959;p27"/>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 name="Google Shape;961;p27"/>
          <p:cNvGrpSpPr/>
          <p:nvPr/>
        </p:nvGrpSpPr>
        <p:grpSpPr>
          <a:xfrm>
            <a:off x="5316611" y="154310"/>
            <a:ext cx="362343" cy="290722"/>
            <a:chOff x="4106575" y="1776625"/>
            <a:chExt cx="239550" cy="155300"/>
          </a:xfrm>
        </p:grpSpPr>
        <p:sp>
          <p:nvSpPr>
            <p:cNvPr id="962" name="Google Shape;962;p27"/>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7"/>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7"/>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237" name="Shape 1237"/>
        <p:cNvGrpSpPr/>
        <p:nvPr/>
      </p:nvGrpSpPr>
      <p:grpSpPr>
        <a:xfrm>
          <a:off x="0" y="0"/>
          <a:ext cx="0" cy="0"/>
          <a:chOff x="0" y="0"/>
          <a:chExt cx="0" cy="0"/>
        </a:xfrm>
      </p:grpSpPr>
      <p:sp>
        <p:nvSpPr>
          <p:cNvPr id="1238" name="Google Shape;1238;p36"/>
          <p:cNvSpPr/>
          <p:nvPr/>
        </p:nvSpPr>
        <p:spPr>
          <a:xfrm rot="356515">
            <a:off x="5713556" y="818599"/>
            <a:ext cx="2735698" cy="3415752"/>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39" name="Google Shape;1239;p36"/>
          <p:cNvPicPr preferRelativeResize="0"/>
          <p:nvPr>
            <p:ph idx="2" type="pic"/>
          </p:nvPr>
        </p:nvPicPr>
        <p:blipFill rotWithShape="1">
          <a:blip r:embed="rId3">
            <a:alphaModFix/>
          </a:blip>
          <a:srcRect b="440" l="15763" r="30674" t="-440"/>
          <a:stretch/>
        </p:blipFill>
        <p:spPr>
          <a:xfrm rot="-136221">
            <a:off x="5740995" y="967505"/>
            <a:ext cx="2680806" cy="3335912"/>
          </a:xfrm>
          <a:prstGeom prst="rect">
            <a:avLst/>
          </a:prstGeom>
        </p:spPr>
      </p:pic>
      <p:sp>
        <p:nvSpPr>
          <p:cNvPr id="1240" name="Google Shape;1240;p36"/>
          <p:cNvSpPr/>
          <p:nvPr/>
        </p:nvSpPr>
        <p:spPr>
          <a:xfrm rot="-1514">
            <a:off x="6677656" y="905096"/>
            <a:ext cx="681000" cy="1701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36"/>
          <p:cNvSpPr txBox="1"/>
          <p:nvPr>
            <p:ph type="title"/>
          </p:nvPr>
        </p:nvSpPr>
        <p:spPr>
          <a:xfrm>
            <a:off x="715100" y="1320775"/>
            <a:ext cx="48039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$143,752</a:t>
            </a:r>
            <a:endParaRPr/>
          </a:p>
        </p:txBody>
      </p:sp>
      <p:sp>
        <p:nvSpPr>
          <p:cNvPr id="1242" name="Google Shape;1242;p36"/>
          <p:cNvSpPr txBox="1"/>
          <p:nvPr>
            <p:ph idx="1" type="subTitle"/>
          </p:nvPr>
        </p:nvSpPr>
        <p:spPr>
          <a:xfrm>
            <a:off x="715100" y="2970600"/>
            <a:ext cx="48039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a:t>
            </a:r>
            <a:r>
              <a:rPr lang="en"/>
              <a:t>budget for our next marketing campaign</a:t>
            </a:r>
            <a:endParaRPr/>
          </a:p>
        </p:txBody>
      </p:sp>
      <p:grpSp>
        <p:nvGrpSpPr>
          <p:cNvPr id="1243" name="Google Shape;1243;p36"/>
          <p:cNvGrpSpPr/>
          <p:nvPr/>
        </p:nvGrpSpPr>
        <p:grpSpPr>
          <a:xfrm flipH="1" rot="-6950007">
            <a:off x="-282920" y="4273277"/>
            <a:ext cx="843388" cy="1333488"/>
            <a:chOff x="5837325" y="1863350"/>
            <a:chExt cx="382825" cy="605275"/>
          </a:xfrm>
        </p:grpSpPr>
        <p:sp>
          <p:nvSpPr>
            <p:cNvPr id="1244" name="Google Shape;1244;p36"/>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6"/>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6"/>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6"/>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36"/>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36"/>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 name="Google Shape;1250;p36"/>
          <p:cNvGrpSpPr/>
          <p:nvPr/>
        </p:nvGrpSpPr>
        <p:grpSpPr>
          <a:xfrm>
            <a:off x="237586" y="485135"/>
            <a:ext cx="362343" cy="290722"/>
            <a:chOff x="4106575" y="1776625"/>
            <a:chExt cx="239550" cy="155300"/>
          </a:xfrm>
        </p:grpSpPr>
        <p:sp>
          <p:nvSpPr>
            <p:cNvPr id="1251" name="Google Shape;1251;p36"/>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36"/>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6"/>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 name="Google Shape;1254;p36"/>
          <p:cNvGrpSpPr/>
          <p:nvPr/>
        </p:nvGrpSpPr>
        <p:grpSpPr>
          <a:xfrm>
            <a:off x="856591" y="4166672"/>
            <a:ext cx="407839" cy="290727"/>
            <a:chOff x="6924900" y="1959300"/>
            <a:chExt cx="283300" cy="201950"/>
          </a:xfrm>
        </p:grpSpPr>
        <p:sp>
          <p:nvSpPr>
            <p:cNvPr id="1255" name="Google Shape;1255;p36"/>
            <p:cNvSpPr/>
            <p:nvPr/>
          </p:nvSpPr>
          <p:spPr>
            <a:xfrm>
              <a:off x="6924900" y="1959300"/>
              <a:ext cx="50575" cy="36700"/>
            </a:xfrm>
            <a:custGeom>
              <a:rect b="b" l="l" r="r" t="t"/>
              <a:pathLst>
                <a:path extrusionOk="0" h="1468" w="2023">
                  <a:moveTo>
                    <a:pt x="834" y="0"/>
                  </a:moveTo>
                  <a:cubicBezTo>
                    <a:pt x="481" y="0"/>
                    <a:pt x="176" y="153"/>
                    <a:pt x="57" y="413"/>
                  </a:cubicBezTo>
                  <a:cubicBezTo>
                    <a:pt x="0" y="1122"/>
                    <a:pt x="729" y="1467"/>
                    <a:pt x="1316" y="1467"/>
                  </a:cubicBezTo>
                  <a:cubicBezTo>
                    <a:pt x="1676" y="1467"/>
                    <a:pt x="1982" y="1338"/>
                    <a:pt x="2022" y="1083"/>
                  </a:cubicBezTo>
                  <a:cubicBezTo>
                    <a:pt x="1977" y="581"/>
                    <a:pt x="1839" y="261"/>
                    <a:pt x="1276" y="78"/>
                  </a:cubicBezTo>
                  <a:cubicBezTo>
                    <a:pt x="1127" y="25"/>
                    <a:pt x="976" y="0"/>
                    <a:pt x="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6"/>
            <p:cNvSpPr/>
            <p:nvPr/>
          </p:nvSpPr>
          <p:spPr>
            <a:xfrm>
              <a:off x="7056575" y="2065825"/>
              <a:ext cx="66225" cy="42825"/>
            </a:xfrm>
            <a:custGeom>
              <a:rect b="b" l="l" r="r" t="t"/>
              <a:pathLst>
                <a:path extrusionOk="0" h="1713" w="2649">
                  <a:moveTo>
                    <a:pt x="1452" y="1"/>
                  </a:moveTo>
                  <a:cubicBezTo>
                    <a:pt x="1057" y="1"/>
                    <a:pt x="604" y="193"/>
                    <a:pt x="290" y="540"/>
                  </a:cubicBezTo>
                  <a:cubicBezTo>
                    <a:pt x="61" y="936"/>
                    <a:pt x="1" y="1485"/>
                    <a:pt x="488" y="1698"/>
                  </a:cubicBezTo>
                  <a:cubicBezTo>
                    <a:pt x="559" y="1708"/>
                    <a:pt x="630" y="1713"/>
                    <a:pt x="700" y="1713"/>
                  </a:cubicBezTo>
                  <a:cubicBezTo>
                    <a:pt x="1780" y="1713"/>
                    <a:pt x="2648" y="556"/>
                    <a:pt x="1890" y="98"/>
                  </a:cubicBezTo>
                  <a:cubicBezTo>
                    <a:pt x="1762" y="32"/>
                    <a:pt x="1612" y="1"/>
                    <a:pt x="1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6"/>
            <p:cNvSpPr/>
            <p:nvPr/>
          </p:nvSpPr>
          <p:spPr>
            <a:xfrm>
              <a:off x="7111800" y="1969950"/>
              <a:ext cx="96400" cy="51100"/>
            </a:xfrm>
            <a:custGeom>
              <a:rect b="b" l="l" r="r" t="t"/>
              <a:pathLst>
                <a:path extrusionOk="0" h="2044" w="3856">
                  <a:moveTo>
                    <a:pt x="2655" y="1"/>
                  </a:moveTo>
                  <a:cubicBezTo>
                    <a:pt x="2200" y="1"/>
                    <a:pt x="1615" y="187"/>
                    <a:pt x="1113" y="505"/>
                  </a:cubicBezTo>
                  <a:cubicBezTo>
                    <a:pt x="260" y="1374"/>
                    <a:pt x="1" y="1937"/>
                    <a:pt x="1570" y="2044"/>
                  </a:cubicBezTo>
                  <a:cubicBezTo>
                    <a:pt x="2545" y="1983"/>
                    <a:pt x="3855" y="993"/>
                    <a:pt x="3200" y="139"/>
                  </a:cubicBezTo>
                  <a:cubicBezTo>
                    <a:pt x="3066" y="45"/>
                    <a:pt x="2876" y="1"/>
                    <a:pt x="2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6"/>
            <p:cNvSpPr/>
            <p:nvPr/>
          </p:nvSpPr>
          <p:spPr>
            <a:xfrm>
              <a:off x="6931650" y="2050975"/>
              <a:ext cx="43050" cy="38650"/>
            </a:xfrm>
            <a:custGeom>
              <a:rect b="b" l="l" r="r" t="t"/>
              <a:pathLst>
                <a:path extrusionOk="0" h="1546" w="1722">
                  <a:moveTo>
                    <a:pt x="629" y="1"/>
                  </a:moveTo>
                  <a:cubicBezTo>
                    <a:pt x="482" y="1"/>
                    <a:pt x="364" y="73"/>
                    <a:pt x="305" y="220"/>
                  </a:cubicBezTo>
                  <a:cubicBezTo>
                    <a:pt x="0" y="1332"/>
                    <a:pt x="914" y="1515"/>
                    <a:pt x="1219" y="1545"/>
                  </a:cubicBezTo>
                  <a:cubicBezTo>
                    <a:pt x="1630" y="1454"/>
                    <a:pt x="1722" y="936"/>
                    <a:pt x="1158" y="250"/>
                  </a:cubicBezTo>
                  <a:cubicBezTo>
                    <a:pt x="976" y="85"/>
                    <a:pt x="787" y="1"/>
                    <a:pt x="6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6"/>
            <p:cNvSpPr/>
            <p:nvPr/>
          </p:nvSpPr>
          <p:spPr>
            <a:xfrm>
              <a:off x="7009725" y="2005400"/>
              <a:ext cx="43825" cy="53000"/>
            </a:xfrm>
            <a:custGeom>
              <a:rect b="b" l="l" r="r" t="t"/>
              <a:pathLst>
                <a:path extrusionOk="0" h="2120" w="1753">
                  <a:moveTo>
                    <a:pt x="1147" y="0"/>
                  </a:moveTo>
                  <a:cubicBezTo>
                    <a:pt x="898" y="0"/>
                    <a:pt x="601" y="139"/>
                    <a:pt x="351" y="397"/>
                  </a:cubicBezTo>
                  <a:cubicBezTo>
                    <a:pt x="1" y="1281"/>
                    <a:pt x="1" y="2012"/>
                    <a:pt x="488" y="2119"/>
                  </a:cubicBezTo>
                  <a:cubicBezTo>
                    <a:pt x="1463" y="2043"/>
                    <a:pt x="1753" y="1022"/>
                    <a:pt x="1570" y="215"/>
                  </a:cubicBezTo>
                  <a:cubicBezTo>
                    <a:pt x="1475" y="69"/>
                    <a:pt x="1323" y="0"/>
                    <a:pt x="1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6"/>
            <p:cNvSpPr/>
            <p:nvPr/>
          </p:nvSpPr>
          <p:spPr>
            <a:xfrm>
              <a:off x="7002875" y="2118950"/>
              <a:ext cx="46925" cy="42300"/>
            </a:xfrm>
            <a:custGeom>
              <a:rect b="b" l="l" r="r" t="t"/>
              <a:pathLst>
                <a:path extrusionOk="0" h="1692" w="1877">
                  <a:moveTo>
                    <a:pt x="710" y="1"/>
                  </a:moveTo>
                  <a:cubicBezTo>
                    <a:pt x="470" y="1"/>
                    <a:pt x="246" y="122"/>
                    <a:pt x="122" y="350"/>
                  </a:cubicBezTo>
                  <a:cubicBezTo>
                    <a:pt x="0" y="868"/>
                    <a:pt x="0" y="1325"/>
                    <a:pt x="427" y="1615"/>
                  </a:cubicBezTo>
                  <a:cubicBezTo>
                    <a:pt x="581" y="1668"/>
                    <a:pt x="721" y="1692"/>
                    <a:pt x="846" y="1692"/>
                  </a:cubicBezTo>
                  <a:cubicBezTo>
                    <a:pt x="1723" y="1692"/>
                    <a:pt x="1876" y="523"/>
                    <a:pt x="1143" y="137"/>
                  </a:cubicBezTo>
                  <a:cubicBezTo>
                    <a:pt x="1005" y="45"/>
                    <a:pt x="855" y="1"/>
                    <a:pt x="7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 name="Google Shape;1261;p36"/>
          <p:cNvGrpSpPr/>
          <p:nvPr/>
        </p:nvGrpSpPr>
        <p:grpSpPr>
          <a:xfrm>
            <a:off x="4837438" y="411523"/>
            <a:ext cx="362349" cy="123477"/>
            <a:chOff x="3618500" y="3770848"/>
            <a:chExt cx="362349" cy="123477"/>
          </a:xfrm>
        </p:grpSpPr>
        <p:sp>
          <p:nvSpPr>
            <p:cNvPr id="1262" name="Google Shape;1262;p36"/>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6"/>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36"/>
          <p:cNvGrpSpPr/>
          <p:nvPr/>
        </p:nvGrpSpPr>
        <p:grpSpPr>
          <a:xfrm flipH="1" rot="-2166372">
            <a:off x="7808332" y="220304"/>
            <a:ext cx="703695" cy="1112656"/>
            <a:chOff x="5837325" y="1863350"/>
            <a:chExt cx="382825" cy="605275"/>
          </a:xfrm>
        </p:grpSpPr>
        <p:sp>
          <p:nvSpPr>
            <p:cNvPr id="1265" name="Google Shape;1265;p36"/>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6"/>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6"/>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36"/>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36"/>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36"/>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 name="Google Shape;1271;p36"/>
          <p:cNvGrpSpPr/>
          <p:nvPr/>
        </p:nvGrpSpPr>
        <p:grpSpPr>
          <a:xfrm>
            <a:off x="7117054" y="3951627"/>
            <a:ext cx="1526738" cy="1313736"/>
            <a:chOff x="3835275" y="3925050"/>
            <a:chExt cx="1416007" cy="1218453"/>
          </a:xfrm>
        </p:grpSpPr>
        <p:sp>
          <p:nvSpPr>
            <p:cNvPr id="1272" name="Google Shape;1272;p36"/>
            <p:cNvSpPr/>
            <p:nvPr/>
          </p:nvSpPr>
          <p:spPr>
            <a:xfrm>
              <a:off x="4328133" y="4035788"/>
              <a:ext cx="129273" cy="165942"/>
            </a:xfrm>
            <a:custGeom>
              <a:rect b="b" l="l" r="r" t="t"/>
              <a:pathLst>
                <a:path extrusionOk="0" h="10458" w="8147">
                  <a:moveTo>
                    <a:pt x="8146" y="1"/>
                  </a:moveTo>
                  <a:lnTo>
                    <a:pt x="8146" y="1"/>
                  </a:lnTo>
                  <a:cubicBezTo>
                    <a:pt x="8146" y="1"/>
                    <a:pt x="2827" y="2949"/>
                    <a:pt x="1429" y="3192"/>
                  </a:cubicBezTo>
                  <a:cubicBezTo>
                    <a:pt x="791" y="3344"/>
                    <a:pt x="335" y="3588"/>
                    <a:pt x="183" y="3952"/>
                  </a:cubicBezTo>
                  <a:cubicBezTo>
                    <a:pt x="0" y="4469"/>
                    <a:pt x="243" y="5138"/>
                    <a:pt x="1155" y="6141"/>
                  </a:cubicBezTo>
                  <a:cubicBezTo>
                    <a:pt x="2827" y="7873"/>
                    <a:pt x="6353" y="10457"/>
                    <a:pt x="6353" y="10457"/>
                  </a:cubicBezTo>
                  <a:lnTo>
                    <a:pt x="7204" y="5624"/>
                  </a:lnTo>
                  <a:lnTo>
                    <a:pt x="81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6"/>
            <p:cNvSpPr/>
            <p:nvPr/>
          </p:nvSpPr>
          <p:spPr>
            <a:xfrm>
              <a:off x="4328133" y="4097392"/>
              <a:ext cx="114325" cy="104329"/>
            </a:xfrm>
            <a:custGeom>
              <a:rect b="b" l="l" r="r" t="t"/>
              <a:pathLst>
                <a:path extrusionOk="0" h="6575" w="7205">
                  <a:moveTo>
                    <a:pt x="1528" y="1"/>
                  </a:moveTo>
                  <a:cubicBezTo>
                    <a:pt x="861" y="1"/>
                    <a:pt x="369" y="51"/>
                    <a:pt x="183" y="69"/>
                  </a:cubicBezTo>
                  <a:cubicBezTo>
                    <a:pt x="0" y="586"/>
                    <a:pt x="243" y="1255"/>
                    <a:pt x="1155" y="2258"/>
                  </a:cubicBezTo>
                  <a:cubicBezTo>
                    <a:pt x="2827" y="3990"/>
                    <a:pt x="6353" y="6574"/>
                    <a:pt x="6353" y="6574"/>
                  </a:cubicBezTo>
                  <a:lnTo>
                    <a:pt x="7204" y="1711"/>
                  </a:lnTo>
                  <a:cubicBezTo>
                    <a:pt x="5434" y="257"/>
                    <a:pt x="3035" y="1"/>
                    <a:pt x="15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6"/>
            <p:cNvSpPr/>
            <p:nvPr/>
          </p:nvSpPr>
          <p:spPr>
            <a:xfrm>
              <a:off x="4219629" y="3925050"/>
              <a:ext cx="866715" cy="1012489"/>
            </a:xfrm>
            <a:custGeom>
              <a:rect b="b" l="l" r="r" t="t"/>
              <a:pathLst>
                <a:path extrusionOk="0" h="63809" w="54622">
                  <a:moveTo>
                    <a:pt x="26101" y="0"/>
                  </a:moveTo>
                  <a:cubicBezTo>
                    <a:pt x="21986" y="0"/>
                    <a:pt x="17762" y="1698"/>
                    <a:pt x="14955" y="6464"/>
                  </a:cubicBezTo>
                  <a:cubicBezTo>
                    <a:pt x="14864" y="6616"/>
                    <a:pt x="14742" y="6799"/>
                    <a:pt x="14681" y="6951"/>
                  </a:cubicBezTo>
                  <a:cubicBezTo>
                    <a:pt x="14529" y="7194"/>
                    <a:pt x="14408" y="7437"/>
                    <a:pt x="14286" y="7680"/>
                  </a:cubicBezTo>
                  <a:cubicBezTo>
                    <a:pt x="13861" y="8501"/>
                    <a:pt x="13526" y="9413"/>
                    <a:pt x="13192" y="10416"/>
                  </a:cubicBezTo>
                  <a:cubicBezTo>
                    <a:pt x="13070" y="10750"/>
                    <a:pt x="13010" y="11145"/>
                    <a:pt x="12888" y="11479"/>
                  </a:cubicBezTo>
                  <a:lnTo>
                    <a:pt x="13131" y="18957"/>
                  </a:lnTo>
                  <a:lnTo>
                    <a:pt x="1490" y="32148"/>
                  </a:lnTo>
                  <a:cubicBezTo>
                    <a:pt x="608" y="33121"/>
                    <a:pt x="122" y="34428"/>
                    <a:pt x="91" y="35766"/>
                  </a:cubicBezTo>
                  <a:cubicBezTo>
                    <a:pt x="0" y="38987"/>
                    <a:pt x="213" y="45249"/>
                    <a:pt x="2341" y="51055"/>
                  </a:cubicBezTo>
                  <a:cubicBezTo>
                    <a:pt x="4793" y="57740"/>
                    <a:pt x="9762" y="63809"/>
                    <a:pt x="19768" y="63809"/>
                  </a:cubicBezTo>
                  <a:cubicBezTo>
                    <a:pt x="22910" y="63809"/>
                    <a:pt x="26548" y="63210"/>
                    <a:pt x="30761" y="61845"/>
                  </a:cubicBezTo>
                  <a:cubicBezTo>
                    <a:pt x="54621" y="54155"/>
                    <a:pt x="51217" y="34337"/>
                    <a:pt x="47022" y="23121"/>
                  </a:cubicBezTo>
                  <a:cubicBezTo>
                    <a:pt x="46749" y="22422"/>
                    <a:pt x="46445" y="21692"/>
                    <a:pt x="46171" y="21054"/>
                  </a:cubicBezTo>
                  <a:cubicBezTo>
                    <a:pt x="44621" y="17346"/>
                    <a:pt x="43223" y="15036"/>
                    <a:pt x="43223" y="15036"/>
                  </a:cubicBezTo>
                  <a:cubicBezTo>
                    <a:pt x="43010" y="14458"/>
                    <a:pt x="42828" y="13850"/>
                    <a:pt x="42645" y="13334"/>
                  </a:cubicBezTo>
                  <a:cubicBezTo>
                    <a:pt x="42493" y="12999"/>
                    <a:pt x="42372" y="12635"/>
                    <a:pt x="42250" y="12331"/>
                  </a:cubicBezTo>
                  <a:cubicBezTo>
                    <a:pt x="40670" y="8166"/>
                    <a:pt x="38664" y="5431"/>
                    <a:pt x="36475" y="3637"/>
                  </a:cubicBezTo>
                  <a:lnTo>
                    <a:pt x="36384" y="3546"/>
                  </a:lnTo>
                  <a:cubicBezTo>
                    <a:pt x="33988" y="1600"/>
                    <a:pt x="30096" y="0"/>
                    <a:pt x="261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6"/>
            <p:cNvSpPr/>
            <p:nvPr/>
          </p:nvSpPr>
          <p:spPr>
            <a:xfrm>
              <a:off x="4291960" y="3998188"/>
              <a:ext cx="673798" cy="866699"/>
            </a:xfrm>
            <a:custGeom>
              <a:rect b="b" l="l" r="r" t="t"/>
              <a:pathLst>
                <a:path extrusionOk="0" h="54621" w="42464">
                  <a:moveTo>
                    <a:pt x="21551" y="0"/>
                  </a:moveTo>
                  <a:cubicBezTo>
                    <a:pt x="18360" y="0"/>
                    <a:pt x="16019" y="1368"/>
                    <a:pt x="14347" y="4195"/>
                  </a:cubicBezTo>
                  <a:cubicBezTo>
                    <a:pt x="14347" y="4195"/>
                    <a:pt x="14287" y="4255"/>
                    <a:pt x="14287" y="4286"/>
                  </a:cubicBezTo>
                  <a:cubicBezTo>
                    <a:pt x="14256" y="4407"/>
                    <a:pt x="14195" y="4499"/>
                    <a:pt x="14135" y="4590"/>
                  </a:cubicBezTo>
                  <a:cubicBezTo>
                    <a:pt x="14074" y="4742"/>
                    <a:pt x="13952" y="4924"/>
                    <a:pt x="13891" y="5107"/>
                  </a:cubicBezTo>
                  <a:cubicBezTo>
                    <a:pt x="13527" y="5775"/>
                    <a:pt x="13284" y="6474"/>
                    <a:pt x="13010" y="7234"/>
                  </a:cubicBezTo>
                  <a:cubicBezTo>
                    <a:pt x="12980" y="7325"/>
                    <a:pt x="12980" y="7386"/>
                    <a:pt x="12919" y="7477"/>
                  </a:cubicBezTo>
                  <a:lnTo>
                    <a:pt x="13132" y="14225"/>
                  </a:lnTo>
                  <a:cubicBezTo>
                    <a:pt x="13162" y="15411"/>
                    <a:pt x="12736" y="16505"/>
                    <a:pt x="11976" y="17386"/>
                  </a:cubicBezTo>
                  <a:lnTo>
                    <a:pt x="365" y="30578"/>
                  </a:lnTo>
                  <a:cubicBezTo>
                    <a:pt x="183" y="30760"/>
                    <a:pt x="92" y="31004"/>
                    <a:pt x="92" y="31247"/>
                  </a:cubicBezTo>
                  <a:cubicBezTo>
                    <a:pt x="1" y="34134"/>
                    <a:pt x="213" y="39758"/>
                    <a:pt x="2067" y="44894"/>
                  </a:cubicBezTo>
                  <a:cubicBezTo>
                    <a:pt x="4499" y="51521"/>
                    <a:pt x="8663" y="54621"/>
                    <a:pt x="15198" y="54621"/>
                  </a:cubicBezTo>
                  <a:cubicBezTo>
                    <a:pt x="17995" y="54621"/>
                    <a:pt x="21217" y="54043"/>
                    <a:pt x="24743" y="52919"/>
                  </a:cubicBezTo>
                  <a:cubicBezTo>
                    <a:pt x="31855" y="50609"/>
                    <a:pt x="36688" y="46961"/>
                    <a:pt x="39029" y="42098"/>
                  </a:cubicBezTo>
                  <a:cubicBezTo>
                    <a:pt x="42463" y="34985"/>
                    <a:pt x="40427" y="26231"/>
                    <a:pt x="38147" y="20122"/>
                  </a:cubicBezTo>
                  <a:cubicBezTo>
                    <a:pt x="37934" y="19484"/>
                    <a:pt x="37661" y="18845"/>
                    <a:pt x="37387" y="18177"/>
                  </a:cubicBezTo>
                  <a:cubicBezTo>
                    <a:pt x="36020" y="14924"/>
                    <a:pt x="34743" y="12797"/>
                    <a:pt x="34743" y="12797"/>
                  </a:cubicBezTo>
                  <a:cubicBezTo>
                    <a:pt x="34561" y="12493"/>
                    <a:pt x="34409" y="12098"/>
                    <a:pt x="34287" y="11763"/>
                  </a:cubicBezTo>
                  <a:cubicBezTo>
                    <a:pt x="34135" y="11186"/>
                    <a:pt x="33953" y="10699"/>
                    <a:pt x="33801" y="10243"/>
                  </a:cubicBezTo>
                  <a:cubicBezTo>
                    <a:pt x="33679" y="9970"/>
                    <a:pt x="33588" y="9727"/>
                    <a:pt x="33497" y="9453"/>
                  </a:cubicBezTo>
                  <a:lnTo>
                    <a:pt x="33497" y="9423"/>
                  </a:lnTo>
                  <a:cubicBezTo>
                    <a:pt x="32281" y="6322"/>
                    <a:pt x="30791" y="4012"/>
                    <a:pt x="29028" y="2584"/>
                  </a:cubicBezTo>
                  <a:cubicBezTo>
                    <a:pt x="28998" y="2584"/>
                    <a:pt x="28877" y="2462"/>
                    <a:pt x="28846" y="2432"/>
                  </a:cubicBezTo>
                  <a:cubicBezTo>
                    <a:pt x="27296" y="1216"/>
                    <a:pt x="24439" y="0"/>
                    <a:pt x="215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6"/>
            <p:cNvSpPr/>
            <p:nvPr/>
          </p:nvSpPr>
          <p:spPr>
            <a:xfrm>
              <a:off x="3835275" y="4599996"/>
              <a:ext cx="301943" cy="408049"/>
            </a:xfrm>
            <a:custGeom>
              <a:rect b="b" l="l" r="r" t="t"/>
              <a:pathLst>
                <a:path extrusionOk="0" h="25716" w="19029">
                  <a:moveTo>
                    <a:pt x="19029" y="1"/>
                  </a:moveTo>
                  <a:cubicBezTo>
                    <a:pt x="19028" y="1"/>
                    <a:pt x="11855" y="2949"/>
                    <a:pt x="8937" y="6293"/>
                  </a:cubicBezTo>
                  <a:cubicBezTo>
                    <a:pt x="6050" y="9636"/>
                    <a:pt x="5746" y="11764"/>
                    <a:pt x="7904" y="12098"/>
                  </a:cubicBezTo>
                  <a:cubicBezTo>
                    <a:pt x="7904" y="12098"/>
                    <a:pt x="1" y="21399"/>
                    <a:pt x="4256" y="25229"/>
                  </a:cubicBezTo>
                  <a:cubicBezTo>
                    <a:pt x="4627" y="25563"/>
                    <a:pt x="5039" y="25715"/>
                    <a:pt x="5481" y="25715"/>
                  </a:cubicBezTo>
                  <a:cubicBezTo>
                    <a:pt x="10118" y="25715"/>
                    <a:pt x="18147" y="8998"/>
                    <a:pt x="18147" y="8998"/>
                  </a:cubicBezTo>
                  <a:lnTo>
                    <a:pt x="18846" y="1976"/>
                  </a:lnTo>
                  <a:lnTo>
                    <a:pt x="1902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36"/>
            <p:cNvSpPr/>
            <p:nvPr/>
          </p:nvSpPr>
          <p:spPr>
            <a:xfrm>
              <a:off x="4111602" y="4235925"/>
              <a:ext cx="329108" cy="643570"/>
            </a:xfrm>
            <a:custGeom>
              <a:rect b="b" l="l" r="r" t="t"/>
              <a:pathLst>
                <a:path extrusionOk="0" h="40559" w="20741">
                  <a:moveTo>
                    <a:pt x="19636" y="0"/>
                  </a:moveTo>
                  <a:lnTo>
                    <a:pt x="19636" y="0"/>
                  </a:lnTo>
                  <a:cubicBezTo>
                    <a:pt x="13253" y="4347"/>
                    <a:pt x="2979" y="14681"/>
                    <a:pt x="1490" y="20304"/>
                  </a:cubicBezTo>
                  <a:cubicBezTo>
                    <a:pt x="578" y="23830"/>
                    <a:pt x="213" y="30092"/>
                    <a:pt x="92" y="34773"/>
                  </a:cubicBezTo>
                  <a:cubicBezTo>
                    <a:pt x="1" y="37508"/>
                    <a:pt x="1" y="39666"/>
                    <a:pt x="1" y="40426"/>
                  </a:cubicBezTo>
                  <a:cubicBezTo>
                    <a:pt x="1" y="40515"/>
                    <a:pt x="40" y="40558"/>
                    <a:pt x="116" y="40558"/>
                  </a:cubicBezTo>
                  <a:cubicBezTo>
                    <a:pt x="1777" y="40558"/>
                    <a:pt x="20741" y="20110"/>
                    <a:pt x="19636" y="15867"/>
                  </a:cubicBezTo>
                  <a:cubicBezTo>
                    <a:pt x="19241" y="14499"/>
                    <a:pt x="19089" y="12401"/>
                    <a:pt x="19089" y="10243"/>
                  </a:cubicBezTo>
                  <a:cubicBezTo>
                    <a:pt x="19059" y="5411"/>
                    <a:pt x="19636" y="0"/>
                    <a:pt x="196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6"/>
            <p:cNvSpPr/>
            <p:nvPr/>
          </p:nvSpPr>
          <p:spPr>
            <a:xfrm>
              <a:off x="4486310" y="4934669"/>
              <a:ext cx="81511" cy="107566"/>
            </a:xfrm>
            <a:custGeom>
              <a:rect b="b" l="l" r="r" t="t"/>
              <a:pathLst>
                <a:path extrusionOk="0" h="6779" w="5137">
                  <a:moveTo>
                    <a:pt x="0" y="0"/>
                  </a:moveTo>
                  <a:lnTo>
                    <a:pt x="3556" y="6779"/>
                  </a:lnTo>
                  <a:lnTo>
                    <a:pt x="5137" y="6110"/>
                  </a:lnTo>
                  <a:lnTo>
                    <a:pt x="197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6"/>
            <p:cNvSpPr/>
            <p:nvPr/>
          </p:nvSpPr>
          <p:spPr>
            <a:xfrm>
              <a:off x="4424102" y="5026988"/>
              <a:ext cx="262385" cy="116515"/>
            </a:xfrm>
            <a:custGeom>
              <a:rect b="b" l="l" r="r" t="t"/>
              <a:pathLst>
                <a:path extrusionOk="0" h="7343" w="16536">
                  <a:moveTo>
                    <a:pt x="9594" y="0"/>
                  </a:moveTo>
                  <a:cubicBezTo>
                    <a:pt x="9380" y="0"/>
                    <a:pt x="9161" y="6"/>
                    <a:pt x="8936" y="17"/>
                  </a:cubicBezTo>
                  <a:lnTo>
                    <a:pt x="7660" y="868"/>
                  </a:lnTo>
                  <a:cubicBezTo>
                    <a:pt x="7660" y="868"/>
                    <a:pt x="6397" y="683"/>
                    <a:pt x="4969" y="683"/>
                  </a:cubicBezTo>
                  <a:cubicBezTo>
                    <a:pt x="4160" y="683"/>
                    <a:pt x="3298" y="742"/>
                    <a:pt x="2584" y="929"/>
                  </a:cubicBezTo>
                  <a:cubicBezTo>
                    <a:pt x="608" y="1476"/>
                    <a:pt x="0" y="3118"/>
                    <a:pt x="0" y="3118"/>
                  </a:cubicBezTo>
                  <a:cubicBezTo>
                    <a:pt x="0" y="3118"/>
                    <a:pt x="4920" y="1839"/>
                    <a:pt x="6833" y="1839"/>
                  </a:cubicBezTo>
                  <a:cubicBezTo>
                    <a:pt x="7067" y="1839"/>
                    <a:pt x="7257" y="1859"/>
                    <a:pt x="7386" y="1902"/>
                  </a:cubicBezTo>
                  <a:cubicBezTo>
                    <a:pt x="8541" y="2297"/>
                    <a:pt x="13982" y="7343"/>
                    <a:pt x="13982" y="7343"/>
                  </a:cubicBezTo>
                  <a:cubicBezTo>
                    <a:pt x="13982" y="7343"/>
                    <a:pt x="12098" y="2722"/>
                    <a:pt x="10639" y="2023"/>
                  </a:cubicBezTo>
                  <a:cubicBezTo>
                    <a:pt x="10639" y="2023"/>
                    <a:pt x="11751" y="1688"/>
                    <a:pt x="13101" y="1688"/>
                  </a:cubicBezTo>
                  <a:cubicBezTo>
                    <a:pt x="14255" y="1688"/>
                    <a:pt x="15582" y="1933"/>
                    <a:pt x="16535" y="2844"/>
                  </a:cubicBezTo>
                  <a:cubicBezTo>
                    <a:pt x="16535" y="2844"/>
                    <a:pt x="14444" y="0"/>
                    <a:pt x="95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6"/>
            <p:cNvSpPr/>
            <p:nvPr/>
          </p:nvSpPr>
          <p:spPr>
            <a:xfrm>
              <a:off x="4724529" y="4888851"/>
              <a:ext cx="174130" cy="119625"/>
            </a:xfrm>
            <a:custGeom>
              <a:rect b="b" l="l" r="r" t="t"/>
              <a:pathLst>
                <a:path extrusionOk="0" h="7539" w="10974">
                  <a:moveTo>
                    <a:pt x="2280" y="1"/>
                  </a:moveTo>
                  <a:lnTo>
                    <a:pt x="1" y="882"/>
                  </a:lnTo>
                  <a:lnTo>
                    <a:pt x="8755" y="7539"/>
                  </a:lnTo>
                  <a:lnTo>
                    <a:pt x="10973" y="7539"/>
                  </a:lnTo>
                  <a:lnTo>
                    <a:pt x="22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36"/>
            <p:cNvSpPr/>
            <p:nvPr/>
          </p:nvSpPr>
          <p:spPr>
            <a:xfrm>
              <a:off x="4781914" y="4998446"/>
              <a:ext cx="255641" cy="96443"/>
            </a:xfrm>
            <a:custGeom>
              <a:rect b="b" l="l" r="r" t="t"/>
              <a:pathLst>
                <a:path extrusionOk="0" h="6078" w="16111">
                  <a:moveTo>
                    <a:pt x="9847" y="1"/>
                  </a:moveTo>
                  <a:cubicBezTo>
                    <a:pt x="8967" y="1"/>
                    <a:pt x="8028" y="103"/>
                    <a:pt x="7052" y="357"/>
                  </a:cubicBezTo>
                  <a:lnTo>
                    <a:pt x="5138" y="631"/>
                  </a:lnTo>
                  <a:cubicBezTo>
                    <a:pt x="5138" y="631"/>
                    <a:pt x="5016" y="616"/>
                    <a:pt x="4814" y="616"/>
                  </a:cubicBezTo>
                  <a:cubicBezTo>
                    <a:pt x="4152" y="616"/>
                    <a:pt x="2620" y="776"/>
                    <a:pt x="1642" y="2151"/>
                  </a:cubicBezTo>
                  <a:cubicBezTo>
                    <a:pt x="450" y="3796"/>
                    <a:pt x="0" y="6077"/>
                    <a:pt x="489" y="6077"/>
                  </a:cubicBezTo>
                  <a:cubicBezTo>
                    <a:pt x="524" y="6077"/>
                    <a:pt x="564" y="6066"/>
                    <a:pt x="609" y="6041"/>
                  </a:cubicBezTo>
                  <a:cubicBezTo>
                    <a:pt x="1308" y="5737"/>
                    <a:pt x="2797" y="1938"/>
                    <a:pt x="5138" y="1755"/>
                  </a:cubicBezTo>
                  <a:cubicBezTo>
                    <a:pt x="6293" y="1664"/>
                    <a:pt x="7964" y="1497"/>
                    <a:pt x="9606" y="1497"/>
                  </a:cubicBezTo>
                  <a:cubicBezTo>
                    <a:pt x="11247" y="1497"/>
                    <a:pt x="12858" y="1664"/>
                    <a:pt x="13891" y="2242"/>
                  </a:cubicBezTo>
                  <a:lnTo>
                    <a:pt x="15928" y="3427"/>
                  </a:lnTo>
                  <a:lnTo>
                    <a:pt x="14226" y="1451"/>
                  </a:lnTo>
                  <a:lnTo>
                    <a:pt x="14226" y="1451"/>
                  </a:lnTo>
                  <a:cubicBezTo>
                    <a:pt x="14226" y="1452"/>
                    <a:pt x="14804" y="1543"/>
                    <a:pt x="16110" y="1755"/>
                  </a:cubicBezTo>
                  <a:cubicBezTo>
                    <a:pt x="16110" y="1755"/>
                    <a:pt x="13488" y="1"/>
                    <a:pt x="98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36"/>
            <p:cNvSpPr/>
            <p:nvPr/>
          </p:nvSpPr>
          <p:spPr>
            <a:xfrm>
              <a:off x="4258198" y="3983227"/>
              <a:ext cx="993083" cy="956239"/>
            </a:xfrm>
            <a:custGeom>
              <a:rect b="b" l="l" r="r" t="t"/>
              <a:pathLst>
                <a:path extrusionOk="0" h="60264" w="62586">
                  <a:moveTo>
                    <a:pt x="34105" y="1"/>
                  </a:moveTo>
                  <a:cubicBezTo>
                    <a:pt x="34327" y="694"/>
                    <a:pt x="49477" y="48929"/>
                    <a:pt x="12240" y="48929"/>
                  </a:cubicBezTo>
                  <a:cubicBezTo>
                    <a:pt x="8664" y="48929"/>
                    <a:pt x="4604" y="48484"/>
                    <a:pt x="1" y="47509"/>
                  </a:cubicBezTo>
                  <a:lnTo>
                    <a:pt x="1" y="47509"/>
                  </a:lnTo>
                  <a:cubicBezTo>
                    <a:pt x="2476" y="54194"/>
                    <a:pt x="7433" y="60263"/>
                    <a:pt x="17432" y="60263"/>
                  </a:cubicBezTo>
                  <a:cubicBezTo>
                    <a:pt x="20572" y="60263"/>
                    <a:pt x="24208" y="59665"/>
                    <a:pt x="28421" y="58300"/>
                  </a:cubicBezTo>
                  <a:cubicBezTo>
                    <a:pt x="62586" y="47236"/>
                    <a:pt x="40974" y="11490"/>
                    <a:pt x="40944" y="11490"/>
                  </a:cubicBezTo>
                  <a:cubicBezTo>
                    <a:pt x="39151" y="5685"/>
                    <a:pt x="36719" y="2129"/>
                    <a:pt x="341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6"/>
            <p:cNvSpPr/>
            <p:nvPr/>
          </p:nvSpPr>
          <p:spPr>
            <a:xfrm>
              <a:off x="4429401" y="4035788"/>
              <a:ext cx="523310" cy="223335"/>
            </a:xfrm>
            <a:custGeom>
              <a:rect b="b" l="l" r="r" t="t"/>
              <a:pathLst>
                <a:path extrusionOk="0" h="14075" w="32980">
                  <a:moveTo>
                    <a:pt x="1459" y="1"/>
                  </a:moveTo>
                  <a:cubicBezTo>
                    <a:pt x="912" y="1004"/>
                    <a:pt x="426" y="2129"/>
                    <a:pt x="0" y="3466"/>
                  </a:cubicBezTo>
                  <a:cubicBezTo>
                    <a:pt x="0" y="3466"/>
                    <a:pt x="5509" y="7073"/>
                    <a:pt x="7970" y="7073"/>
                  </a:cubicBezTo>
                  <a:cubicBezTo>
                    <a:pt x="8075" y="7073"/>
                    <a:pt x="8175" y="7066"/>
                    <a:pt x="8268" y="7053"/>
                  </a:cubicBezTo>
                  <a:cubicBezTo>
                    <a:pt x="8850" y="6957"/>
                    <a:pt x="10166" y="6820"/>
                    <a:pt x="11963" y="6820"/>
                  </a:cubicBezTo>
                  <a:cubicBezTo>
                    <a:pt x="17021" y="6820"/>
                    <a:pt x="25894" y="7907"/>
                    <a:pt x="32980" y="14074"/>
                  </a:cubicBezTo>
                  <a:cubicBezTo>
                    <a:pt x="31460" y="10427"/>
                    <a:pt x="30031" y="8056"/>
                    <a:pt x="30031" y="8056"/>
                  </a:cubicBezTo>
                  <a:cubicBezTo>
                    <a:pt x="29849" y="7448"/>
                    <a:pt x="29636" y="6901"/>
                    <a:pt x="29454" y="6354"/>
                  </a:cubicBezTo>
                  <a:cubicBezTo>
                    <a:pt x="29332" y="6019"/>
                    <a:pt x="29241" y="5715"/>
                    <a:pt x="29089" y="5381"/>
                  </a:cubicBezTo>
                  <a:cubicBezTo>
                    <a:pt x="24697" y="3379"/>
                    <a:pt x="18220" y="1671"/>
                    <a:pt x="8937" y="1671"/>
                  </a:cubicBezTo>
                  <a:cubicBezTo>
                    <a:pt x="8775" y="1671"/>
                    <a:pt x="8613" y="1672"/>
                    <a:pt x="8450" y="1673"/>
                  </a:cubicBezTo>
                  <a:cubicBezTo>
                    <a:pt x="8450" y="1673"/>
                    <a:pt x="8251" y="1686"/>
                    <a:pt x="7910" y="1686"/>
                  </a:cubicBezTo>
                  <a:cubicBezTo>
                    <a:pt x="6697" y="1686"/>
                    <a:pt x="3689" y="1519"/>
                    <a:pt x="14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6"/>
            <p:cNvSpPr/>
            <p:nvPr/>
          </p:nvSpPr>
          <p:spPr>
            <a:xfrm>
              <a:off x="4521024" y="4073896"/>
              <a:ext cx="84415" cy="83939"/>
            </a:xfrm>
            <a:custGeom>
              <a:rect b="b" l="l" r="r" t="t"/>
              <a:pathLst>
                <a:path extrusionOk="0" h="5290" w="5320">
                  <a:moveTo>
                    <a:pt x="2675" y="0"/>
                  </a:moveTo>
                  <a:cubicBezTo>
                    <a:pt x="2402" y="0"/>
                    <a:pt x="2219" y="0"/>
                    <a:pt x="1976" y="91"/>
                  </a:cubicBezTo>
                  <a:cubicBezTo>
                    <a:pt x="852" y="335"/>
                    <a:pt x="1" y="1368"/>
                    <a:pt x="1" y="2614"/>
                  </a:cubicBezTo>
                  <a:cubicBezTo>
                    <a:pt x="1" y="4104"/>
                    <a:pt x="1186" y="5289"/>
                    <a:pt x="2675" y="5289"/>
                  </a:cubicBezTo>
                  <a:cubicBezTo>
                    <a:pt x="3496" y="5289"/>
                    <a:pt x="4256" y="4863"/>
                    <a:pt x="4773" y="4256"/>
                  </a:cubicBezTo>
                  <a:cubicBezTo>
                    <a:pt x="5107" y="3800"/>
                    <a:pt x="5320" y="3222"/>
                    <a:pt x="5320" y="2614"/>
                  </a:cubicBezTo>
                  <a:cubicBezTo>
                    <a:pt x="5320" y="1186"/>
                    <a:pt x="4165" y="0"/>
                    <a:pt x="26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6"/>
            <p:cNvSpPr/>
            <p:nvPr/>
          </p:nvSpPr>
          <p:spPr>
            <a:xfrm>
              <a:off x="4510410" y="4063250"/>
              <a:ext cx="85383" cy="84939"/>
            </a:xfrm>
            <a:custGeom>
              <a:rect b="b" l="l" r="r" t="t"/>
              <a:pathLst>
                <a:path extrusionOk="0" h="5353" w="5381">
                  <a:moveTo>
                    <a:pt x="2783" y="0"/>
                  </a:moveTo>
                  <a:cubicBezTo>
                    <a:pt x="2747" y="0"/>
                    <a:pt x="2711" y="1"/>
                    <a:pt x="2676" y="2"/>
                  </a:cubicBezTo>
                  <a:cubicBezTo>
                    <a:pt x="2463" y="2"/>
                    <a:pt x="2220" y="2"/>
                    <a:pt x="2007" y="63"/>
                  </a:cubicBezTo>
                  <a:cubicBezTo>
                    <a:pt x="852" y="337"/>
                    <a:pt x="1" y="1401"/>
                    <a:pt x="1" y="2647"/>
                  </a:cubicBezTo>
                  <a:cubicBezTo>
                    <a:pt x="1" y="4136"/>
                    <a:pt x="1217" y="5352"/>
                    <a:pt x="2706" y="5352"/>
                  </a:cubicBezTo>
                  <a:cubicBezTo>
                    <a:pt x="3557" y="5352"/>
                    <a:pt x="4317" y="4957"/>
                    <a:pt x="4834" y="4319"/>
                  </a:cubicBezTo>
                  <a:cubicBezTo>
                    <a:pt x="5168" y="3863"/>
                    <a:pt x="5381" y="3285"/>
                    <a:pt x="5381" y="2647"/>
                  </a:cubicBezTo>
                  <a:cubicBezTo>
                    <a:pt x="5381" y="1193"/>
                    <a:pt x="4223" y="0"/>
                    <a:pt x="278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36"/>
            <p:cNvSpPr/>
            <p:nvPr/>
          </p:nvSpPr>
          <p:spPr>
            <a:xfrm>
              <a:off x="4520548" y="4072452"/>
              <a:ext cx="65120" cy="65596"/>
            </a:xfrm>
            <a:custGeom>
              <a:rect b="b" l="l" r="r" t="t"/>
              <a:pathLst>
                <a:path extrusionOk="0" h="4134" w="4104">
                  <a:moveTo>
                    <a:pt x="2006" y="0"/>
                  </a:moveTo>
                  <a:cubicBezTo>
                    <a:pt x="1854" y="0"/>
                    <a:pt x="1672" y="61"/>
                    <a:pt x="1520" y="91"/>
                  </a:cubicBezTo>
                  <a:cubicBezTo>
                    <a:pt x="638" y="334"/>
                    <a:pt x="0" y="1125"/>
                    <a:pt x="0" y="2067"/>
                  </a:cubicBezTo>
                  <a:cubicBezTo>
                    <a:pt x="0" y="3222"/>
                    <a:pt x="912" y="4134"/>
                    <a:pt x="2037" y="4134"/>
                  </a:cubicBezTo>
                  <a:cubicBezTo>
                    <a:pt x="2705" y="4134"/>
                    <a:pt x="3252" y="3799"/>
                    <a:pt x="3648" y="3313"/>
                  </a:cubicBezTo>
                  <a:cubicBezTo>
                    <a:pt x="3952" y="2979"/>
                    <a:pt x="4104" y="2553"/>
                    <a:pt x="4104" y="2067"/>
                  </a:cubicBezTo>
                  <a:cubicBezTo>
                    <a:pt x="4104" y="942"/>
                    <a:pt x="3161" y="30"/>
                    <a:pt x="2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36"/>
            <p:cNvSpPr/>
            <p:nvPr/>
          </p:nvSpPr>
          <p:spPr>
            <a:xfrm>
              <a:off x="4552374" y="4085461"/>
              <a:ext cx="23167" cy="22691"/>
            </a:xfrm>
            <a:custGeom>
              <a:rect b="b" l="l" r="r" t="t"/>
              <a:pathLst>
                <a:path extrusionOk="0" h="1430" w="1460">
                  <a:moveTo>
                    <a:pt x="730" y="1"/>
                  </a:moveTo>
                  <a:cubicBezTo>
                    <a:pt x="304" y="1"/>
                    <a:pt x="0" y="335"/>
                    <a:pt x="0" y="730"/>
                  </a:cubicBezTo>
                  <a:cubicBezTo>
                    <a:pt x="0" y="1125"/>
                    <a:pt x="304" y="1429"/>
                    <a:pt x="730" y="1429"/>
                  </a:cubicBezTo>
                  <a:cubicBezTo>
                    <a:pt x="1155" y="1429"/>
                    <a:pt x="1459" y="1095"/>
                    <a:pt x="1459" y="730"/>
                  </a:cubicBezTo>
                  <a:cubicBezTo>
                    <a:pt x="1459" y="305"/>
                    <a:pt x="1155" y="1"/>
                    <a:pt x="73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6"/>
            <p:cNvSpPr/>
            <p:nvPr/>
          </p:nvSpPr>
          <p:spPr>
            <a:xfrm>
              <a:off x="4520548" y="4073896"/>
              <a:ext cx="57885" cy="64152"/>
            </a:xfrm>
            <a:custGeom>
              <a:rect b="b" l="l" r="r" t="t"/>
              <a:pathLst>
                <a:path extrusionOk="0" h="4043" w="3648">
                  <a:moveTo>
                    <a:pt x="1520" y="0"/>
                  </a:moveTo>
                  <a:lnTo>
                    <a:pt x="1520" y="0"/>
                  </a:lnTo>
                  <a:cubicBezTo>
                    <a:pt x="638" y="243"/>
                    <a:pt x="0" y="1034"/>
                    <a:pt x="0" y="1976"/>
                  </a:cubicBezTo>
                  <a:cubicBezTo>
                    <a:pt x="0" y="3131"/>
                    <a:pt x="912" y="4043"/>
                    <a:pt x="2067" y="4043"/>
                  </a:cubicBezTo>
                  <a:cubicBezTo>
                    <a:pt x="2705" y="4043"/>
                    <a:pt x="3283" y="3708"/>
                    <a:pt x="3648" y="3222"/>
                  </a:cubicBezTo>
                  <a:lnTo>
                    <a:pt x="3648" y="3222"/>
                  </a:lnTo>
                  <a:cubicBezTo>
                    <a:pt x="3543" y="3232"/>
                    <a:pt x="3444" y="3237"/>
                    <a:pt x="3349" y="3237"/>
                  </a:cubicBezTo>
                  <a:cubicBezTo>
                    <a:pt x="929" y="3237"/>
                    <a:pt x="1520" y="0"/>
                    <a:pt x="15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6"/>
            <p:cNvSpPr/>
            <p:nvPr/>
          </p:nvSpPr>
          <p:spPr>
            <a:xfrm>
              <a:off x="4111602" y="4397463"/>
              <a:ext cx="329108" cy="482007"/>
            </a:xfrm>
            <a:custGeom>
              <a:rect b="b" l="l" r="r" t="t"/>
              <a:pathLst>
                <a:path extrusionOk="0" h="30377" w="20741">
                  <a:moveTo>
                    <a:pt x="19089" y="1"/>
                  </a:moveTo>
                  <a:cubicBezTo>
                    <a:pt x="19089" y="1"/>
                    <a:pt x="9758" y="18390"/>
                    <a:pt x="92" y="24591"/>
                  </a:cubicBezTo>
                  <a:cubicBezTo>
                    <a:pt x="1" y="27326"/>
                    <a:pt x="1" y="29484"/>
                    <a:pt x="1" y="30244"/>
                  </a:cubicBezTo>
                  <a:cubicBezTo>
                    <a:pt x="1" y="30333"/>
                    <a:pt x="40" y="30376"/>
                    <a:pt x="116" y="30376"/>
                  </a:cubicBezTo>
                  <a:cubicBezTo>
                    <a:pt x="1777" y="30376"/>
                    <a:pt x="20741" y="9926"/>
                    <a:pt x="19636" y="5624"/>
                  </a:cubicBezTo>
                  <a:cubicBezTo>
                    <a:pt x="19241" y="4256"/>
                    <a:pt x="19089" y="2159"/>
                    <a:pt x="190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36"/>
            <p:cNvSpPr/>
            <p:nvPr/>
          </p:nvSpPr>
          <p:spPr>
            <a:xfrm>
              <a:off x="4457848" y="3925526"/>
              <a:ext cx="341976" cy="102583"/>
            </a:xfrm>
            <a:custGeom>
              <a:rect b="b" l="l" r="r" t="t"/>
              <a:pathLst>
                <a:path extrusionOk="0" h="6465" w="21552">
                  <a:moveTo>
                    <a:pt x="11147" y="1"/>
                  </a:moveTo>
                  <a:cubicBezTo>
                    <a:pt x="7032" y="1"/>
                    <a:pt x="2808" y="1699"/>
                    <a:pt x="1" y="6465"/>
                  </a:cubicBezTo>
                  <a:cubicBezTo>
                    <a:pt x="245" y="6131"/>
                    <a:pt x="4483" y="1107"/>
                    <a:pt x="11978" y="1107"/>
                  </a:cubicBezTo>
                  <a:cubicBezTo>
                    <a:pt x="14740" y="1107"/>
                    <a:pt x="17943" y="1789"/>
                    <a:pt x="21551" y="3638"/>
                  </a:cubicBezTo>
                  <a:lnTo>
                    <a:pt x="21430" y="3547"/>
                  </a:lnTo>
                  <a:cubicBezTo>
                    <a:pt x="19034" y="1600"/>
                    <a:pt x="15142" y="1"/>
                    <a:pt x="111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36"/>
            <p:cNvSpPr/>
            <p:nvPr/>
          </p:nvSpPr>
          <p:spPr>
            <a:xfrm>
              <a:off x="3835275" y="4599996"/>
              <a:ext cx="301467" cy="400337"/>
            </a:xfrm>
            <a:custGeom>
              <a:rect b="b" l="l" r="r" t="t"/>
              <a:pathLst>
                <a:path extrusionOk="0" h="25230" w="18999">
                  <a:moveTo>
                    <a:pt x="18998" y="1"/>
                  </a:moveTo>
                  <a:lnTo>
                    <a:pt x="18998" y="1"/>
                  </a:lnTo>
                  <a:cubicBezTo>
                    <a:pt x="18998" y="1"/>
                    <a:pt x="11794" y="2949"/>
                    <a:pt x="8907" y="6293"/>
                  </a:cubicBezTo>
                  <a:cubicBezTo>
                    <a:pt x="6019" y="9636"/>
                    <a:pt x="5715" y="11764"/>
                    <a:pt x="7904" y="12098"/>
                  </a:cubicBezTo>
                  <a:cubicBezTo>
                    <a:pt x="7904" y="12098"/>
                    <a:pt x="1" y="21399"/>
                    <a:pt x="4256" y="25229"/>
                  </a:cubicBezTo>
                  <a:cubicBezTo>
                    <a:pt x="4256" y="25229"/>
                    <a:pt x="3436" y="20822"/>
                    <a:pt x="6627" y="16506"/>
                  </a:cubicBezTo>
                  <a:cubicBezTo>
                    <a:pt x="9819" y="12159"/>
                    <a:pt x="10123" y="11247"/>
                    <a:pt x="10123" y="11247"/>
                  </a:cubicBezTo>
                  <a:lnTo>
                    <a:pt x="10123" y="11247"/>
                  </a:lnTo>
                  <a:cubicBezTo>
                    <a:pt x="10122" y="11247"/>
                    <a:pt x="9559" y="11400"/>
                    <a:pt x="9010" y="11400"/>
                  </a:cubicBezTo>
                  <a:cubicBezTo>
                    <a:pt x="8265" y="11400"/>
                    <a:pt x="7546" y="11118"/>
                    <a:pt x="8299" y="9788"/>
                  </a:cubicBezTo>
                  <a:cubicBezTo>
                    <a:pt x="9180" y="8208"/>
                    <a:pt x="15047" y="4378"/>
                    <a:pt x="18785" y="1976"/>
                  </a:cubicBezTo>
                  <a:lnTo>
                    <a:pt x="1899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5" name="Shape 1295"/>
        <p:cNvGrpSpPr/>
        <p:nvPr/>
      </p:nvGrpSpPr>
      <p:grpSpPr>
        <a:xfrm>
          <a:off x="0" y="0"/>
          <a:ext cx="0" cy="0"/>
          <a:chOff x="0" y="0"/>
          <a:chExt cx="0" cy="0"/>
        </a:xfrm>
      </p:grpSpPr>
      <p:sp>
        <p:nvSpPr>
          <p:cNvPr id="1296" name="Google Shape;1296;p37"/>
          <p:cNvSpPr txBox="1"/>
          <p:nvPr/>
        </p:nvSpPr>
        <p:spPr>
          <a:xfrm>
            <a:off x="5926800" y="2073400"/>
            <a:ext cx="2497200" cy="199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Our marketing budget is divided into social media advertising (30%), email marketing (20%), paid search ads (25%), and 25% for content marketing and influencer partnerships. This allocation is based on our previous campaign's effectiveness and targets</a:t>
            </a:r>
            <a:endParaRPr sz="1200">
              <a:solidFill>
                <a:schemeClr val="dk1"/>
              </a:solidFill>
              <a:latin typeface="Poppins"/>
              <a:ea typeface="Poppins"/>
              <a:cs typeface="Poppins"/>
              <a:sym typeface="Poppins"/>
            </a:endParaRPr>
          </a:p>
        </p:txBody>
      </p:sp>
      <p:sp>
        <p:nvSpPr>
          <p:cNvPr id="1297" name="Google Shape;1297;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Pie chart</a:t>
            </a:r>
            <a:endParaRPr/>
          </a:p>
        </p:txBody>
      </p:sp>
      <p:sp>
        <p:nvSpPr>
          <p:cNvPr id="1298" name="Google Shape;1298;p37"/>
          <p:cNvSpPr txBox="1"/>
          <p:nvPr/>
        </p:nvSpPr>
        <p:spPr>
          <a:xfrm>
            <a:off x="535950" y="4364950"/>
            <a:ext cx="8072100" cy="2454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Poppins"/>
                <a:ea typeface="Poppins"/>
                <a:cs typeface="Poppins"/>
                <a:sym typeface="Poppins"/>
              </a:rPr>
              <a:t>Follow the link in the graph to modify its data and then paste the new one here. </a:t>
            </a:r>
            <a:r>
              <a:rPr b="1" lang="en" sz="1000">
                <a:solidFill>
                  <a:schemeClr val="hlink"/>
                </a:solidFill>
                <a:uFill>
                  <a:noFill/>
                </a:uFill>
                <a:latin typeface="Poppins"/>
                <a:ea typeface="Poppins"/>
                <a:cs typeface="Poppins"/>
                <a:sym typeface="Poppins"/>
                <a:hlinkClick r:id="rId3"/>
              </a:rPr>
              <a:t>For more info, click here</a:t>
            </a:r>
            <a:endParaRPr b="1" sz="1000">
              <a:solidFill>
                <a:schemeClr val="dk1"/>
              </a:solidFill>
              <a:latin typeface="Poppins"/>
              <a:ea typeface="Poppins"/>
              <a:cs typeface="Poppins"/>
              <a:sym typeface="Poppins"/>
            </a:endParaRPr>
          </a:p>
        </p:txBody>
      </p:sp>
      <p:sp>
        <p:nvSpPr>
          <p:cNvPr id="1299" name="Google Shape;1299;p37"/>
          <p:cNvSpPr txBox="1"/>
          <p:nvPr/>
        </p:nvSpPr>
        <p:spPr>
          <a:xfrm>
            <a:off x="5926800" y="1314100"/>
            <a:ext cx="2497200" cy="817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Poppins"/>
                <a:ea typeface="Poppins"/>
                <a:cs typeface="Poppins"/>
                <a:sym typeface="Poppins"/>
              </a:rPr>
              <a:t>The budget breakdown</a:t>
            </a:r>
            <a:endParaRPr sz="1800">
              <a:solidFill>
                <a:schemeClr val="dk1"/>
              </a:solidFill>
              <a:latin typeface="Poppins"/>
              <a:ea typeface="Poppins"/>
              <a:cs typeface="Poppins"/>
              <a:sym typeface="Poppins"/>
            </a:endParaRPr>
          </a:p>
        </p:txBody>
      </p:sp>
      <p:grpSp>
        <p:nvGrpSpPr>
          <p:cNvPr id="1300" name="Google Shape;1300;p37"/>
          <p:cNvGrpSpPr/>
          <p:nvPr/>
        </p:nvGrpSpPr>
        <p:grpSpPr>
          <a:xfrm>
            <a:off x="8048198" y="4213745"/>
            <a:ext cx="913722" cy="789503"/>
            <a:chOff x="396175" y="2883775"/>
            <a:chExt cx="560325" cy="484150"/>
          </a:xfrm>
        </p:grpSpPr>
        <p:sp>
          <p:nvSpPr>
            <p:cNvPr id="1301" name="Google Shape;1301;p37"/>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37"/>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37"/>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37"/>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7"/>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37"/>
          <p:cNvGrpSpPr/>
          <p:nvPr/>
        </p:nvGrpSpPr>
        <p:grpSpPr>
          <a:xfrm rot="1344320">
            <a:off x="376527" y="-90320"/>
            <a:ext cx="677151" cy="1070683"/>
            <a:chOff x="5837325" y="1863350"/>
            <a:chExt cx="382825" cy="605275"/>
          </a:xfrm>
        </p:grpSpPr>
        <p:sp>
          <p:nvSpPr>
            <p:cNvPr id="1307" name="Google Shape;1307;p37"/>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37"/>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37"/>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37"/>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37"/>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37"/>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13" name="Google Shape;1313;p37" title="Chart">
            <a:hlinkClick r:id="rId4"/>
          </p:cNvPr>
          <p:cNvPicPr preferRelativeResize="0"/>
          <p:nvPr/>
        </p:nvPicPr>
        <p:blipFill>
          <a:blip r:embed="rId5">
            <a:alphaModFix/>
          </a:blip>
          <a:stretch>
            <a:fillRect/>
          </a:stretch>
        </p:blipFill>
        <p:spPr>
          <a:xfrm>
            <a:off x="1108900" y="1221406"/>
            <a:ext cx="4576024" cy="298488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317" name="Shape 1317"/>
        <p:cNvGrpSpPr/>
        <p:nvPr/>
      </p:nvGrpSpPr>
      <p:grpSpPr>
        <a:xfrm>
          <a:off x="0" y="0"/>
          <a:ext cx="0" cy="0"/>
          <a:chOff x="0" y="0"/>
          <a:chExt cx="0" cy="0"/>
        </a:xfrm>
      </p:grpSpPr>
      <p:sp>
        <p:nvSpPr>
          <p:cNvPr id="1318" name="Google Shape;1318;p38"/>
          <p:cNvSpPr txBox="1"/>
          <p:nvPr>
            <p:ph type="title"/>
          </p:nvPr>
        </p:nvSpPr>
        <p:spPr>
          <a:xfrm>
            <a:off x="715100" y="445025"/>
            <a:ext cx="7713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a:t>
            </a:r>
            <a:endParaRPr/>
          </a:p>
        </p:txBody>
      </p:sp>
      <p:graphicFrame>
        <p:nvGraphicFramePr>
          <p:cNvPr id="1319" name="Google Shape;1319;p38"/>
          <p:cNvGraphicFramePr/>
          <p:nvPr/>
        </p:nvGraphicFramePr>
        <p:xfrm>
          <a:off x="738075" y="1100585"/>
          <a:ext cx="3000000" cy="3000000"/>
        </p:xfrm>
        <a:graphic>
          <a:graphicData uri="http://schemas.openxmlformats.org/drawingml/2006/table">
            <a:tbl>
              <a:tblPr>
                <a:noFill/>
                <a:tableStyleId>{6FB205E4-2CE2-45BA-9D65-989FB76CE7D6}</a:tableStyleId>
              </a:tblPr>
              <a:tblGrid>
                <a:gridCol w="1508700"/>
                <a:gridCol w="1231825"/>
                <a:gridCol w="1231825"/>
                <a:gridCol w="1231825"/>
                <a:gridCol w="1231825"/>
                <a:gridCol w="1231825"/>
              </a:tblGrid>
              <a:tr h="470625">
                <a:tc>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Campaign</a:t>
                      </a:r>
                      <a:endParaRPr>
                        <a:solidFill>
                          <a:schemeClr val="dk1"/>
                        </a:solidFill>
                        <a:latin typeface="Bebas Neue"/>
                        <a:ea typeface="Bebas Neue"/>
                        <a:cs typeface="Bebas Neue"/>
                        <a:sym typeface="Bebas Neue"/>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Impressions</a:t>
                      </a:r>
                      <a:endParaRPr b="1">
                        <a:solidFill>
                          <a:schemeClr val="dk1"/>
                        </a:solidFill>
                        <a:latin typeface="Raleway"/>
                        <a:ea typeface="Raleway"/>
                        <a:cs typeface="Raleway"/>
                        <a:sym typeface="Raleway"/>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Clicks</a:t>
                      </a:r>
                      <a:endParaRPr b="1">
                        <a:solidFill>
                          <a:schemeClr val="dk1"/>
                        </a:solidFill>
                        <a:latin typeface="Raleway"/>
                        <a:ea typeface="Raleway"/>
                        <a:cs typeface="Raleway"/>
                        <a:sym typeface="Raleway"/>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Clr>
                          <a:srgbClr val="000000"/>
                        </a:buClr>
                        <a:buSzPts val="1100"/>
                        <a:buFont typeface="Arial"/>
                        <a:buNone/>
                      </a:pPr>
                      <a:r>
                        <a:rPr b="1" lang="en">
                          <a:solidFill>
                            <a:schemeClr val="dk1"/>
                          </a:solidFill>
                          <a:latin typeface="Raleway"/>
                          <a:ea typeface="Raleway"/>
                          <a:cs typeface="Raleway"/>
                          <a:sym typeface="Raleway"/>
                        </a:rPr>
                        <a:t>Conversions</a:t>
                      </a:r>
                      <a:endParaRPr b="1">
                        <a:solidFill>
                          <a:schemeClr val="dk1"/>
                        </a:solidFill>
                        <a:latin typeface="Raleway"/>
                        <a:ea typeface="Raleway"/>
                        <a:cs typeface="Raleway"/>
                        <a:sym typeface="Raleway"/>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Conversion rate</a:t>
                      </a:r>
                      <a:endParaRPr b="1">
                        <a:solidFill>
                          <a:schemeClr val="dk1"/>
                        </a:solidFill>
                        <a:latin typeface="Raleway"/>
                        <a:ea typeface="Raleway"/>
                        <a:cs typeface="Raleway"/>
                        <a:sym typeface="Raleway"/>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b="1" lang="en">
                          <a:solidFill>
                            <a:schemeClr val="dk1"/>
                          </a:solidFill>
                          <a:latin typeface="Raleway"/>
                          <a:ea typeface="Raleway"/>
                          <a:cs typeface="Raleway"/>
                          <a:sym typeface="Raleway"/>
                        </a:rPr>
                        <a:t>Cost</a:t>
                      </a:r>
                      <a:endParaRPr b="1">
                        <a:solidFill>
                          <a:schemeClr val="dk1"/>
                        </a:solidFill>
                        <a:latin typeface="Raleway"/>
                        <a:ea typeface="Raleway"/>
                        <a:cs typeface="Raleway"/>
                        <a:sym typeface="Raleway"/>
                      </a:endParaRPr>
                    </a:p>
                    <a:p>
                      <a:pPr indent="0" lvl="0" marL="0" rtl="0" algn="ctr">
                        <a:spcBef>
                          <a:spcPts val="0"/>
                        </a:spcBef>
                        <a:spcAft>
                          <a:spcPts val="0"/>
                        </a:spcAft>
                        <a:buNone/>
                      </a:pPr>
                      <a:r>
                        <a:rPr b="1" lang="en">
                          <a:solidFill>
                            <a:schemeClr val="dk1"/>
                          </a:solidFill>
                          <a:latin typeface="Raleway"/>
                          <a:ea typeface="Raleway"/>
                          <a:cs typeface="Raleway"/>
                          <a:sym typeface="Raleway"/>
                        </a:rPr>
                        <a:t>per click</a:t>
                      </a:r>
                      <a:endParaRPr b="1">
                        <a:solidFill>
                          <a:schemeClr val="dk1"/>
                        </a:solidFill>
                        <a:latin typeface="Raleway"/>
                        <a:ea typeface="Raleway"/>
                        <a:cs typeface="Raleway"/>
                        <a:sym typeface="Raleway"/>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470625">
                <a:tc>
                  <a:txBody>
                    <a:bodyPr/>
                    <a:lstStyle/>
                    <a:p>
                      <a:pPr indent="0" lvl="0" marL="0" rtl="0" algn="l">
                        <a:spcBef>
                          <a:spcPts val="0"/>
                        </a:spcBef>
                        <a:spcAft>
                          <a:spcPts val="0"/>
                        </a:spcAft>
                        <a:buNone/>
                      </a:pPr>
                      <a:r>
                        <a:rPr b="1" lang="en" sz="1200">
                          <a:solidFill>
                            <a:schemeClr val="dk1"/>
                          </a:solidFill>
                          <a:latin typeface="Poppins"/>
                          <a:ea typeface="Poppins"/>
                          <a:cs typeface="Poppins"/>
                          <a:sym typeface="Poppins"/>
                        </a:rPr>
                        <a:t>Campaign 1</a:t>
                      </a:r>
                      <a:endParaRPr b="1" sz="12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50,000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2,000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100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5%</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$0.50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b="1" lang="en" sz="1200">
                          <a:solidFill>
                            <a:schemeClr val="dk1"/>
                          </a:solidFill>
                          <a:latin typeface="Poppins"/>
                          <a:ea typeface="Poppins"/>
                          <a:cs typeface="Poppins"/>
                          <a:sym typeface="Poppins"/>
                        </a:rPr>
                        <a:t>Campaign 2</a:t>
                      </a:r>
                      <a:endParaRPr b="1" sz="12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75,000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1,500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90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6%</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$0.75</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b="1" lang="en" sz="1200">
                          <a:solidFill>
                            <a:schemeClr val="dk1"/>
                          </a:solidFill>
                          <a:latin typeface="Poppins"/>
                          <a:ea typeface="Poppins"/>
                          <a:cs typeface="Poppins"/>
                          <a:sym typeface="Poppins"/>
                        </a:rPr>
                        <a:t>Campaign 3</a:t>
                      </a:r>
                      <a:endParaRPr b="1" sz="12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100,000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3,000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120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4%</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$0.60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b="1" lang="en" sz="1200">
                          <a:solidFill>
                            <a:schemeClr val="dk1"/>
                          </a:solidFill>
                          <a:latin typeface="Poppins"/>
                          <a:ea typeface="Poppins"/>
                          <a:cs typeface="Poppins"/>
                          <a:sym typeface="Poppins"/>
                        </a:rPr>
                        <a:t>Campaign 4</a:t>
                      </a:r>
                      <a:endParaRPr b="1" sz="12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60,000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1,200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60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5%</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$0.80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b="1" lang="en" sz="1200">
                          <a:solidFill>
                            <a:schemeClr val="dk1"/>
                          </a:solidFill>
                          <a:latin typeface="Poppins"/>
                          <a:ea typeface="Poppins"/>
                          <a:cs typeface="Poppins"/>
                          <a:sym typeface="Poppins"/>
                        </a:rPr>
                        <a:t>Campaign 5</a:t>
                      </a:r>
                      <a:endParaRPr b="1" sz="12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80,000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2,500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110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4.5%</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$0.70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625">
                <a:tc>
                  <a:txBody>
                    <a:bodyPr/>
                    <a:lstStyle/>
                    <a:p>
                      <a:pPr indent="0" lvl="0" marL="0" rtl="0" algn="l">
                        <a:spcBef>
                          <a:spcPts val="0"/>
                        </a:spcBef>
                        <a:spcAft>
                          <a:spcPts val="0"/>
                        </a:spcAft>
                        <a:buNone/>
                      </a:pPr>
                      <a:r>
                        <a:rPr b="1" lang="en" sz="1200">
                          <a:solidFill>
                            <a:schemeClr val="dk1"/>
                          </a:solidFill>
                          <a:latin typeface="Poppins"/>
                          <a:ea typeface="Poppins"/>
                          <a:cs typeface="Poppins"/>
                          <a:sym typeface="Poppins"/>
                        </a:rPr>
                        <a:t>Total / Average</a:t>
                      </a:r>
                      <a:endParaRPr b="1" sz="1200">
                        <a:solidFill>
                          <a:schemeClr val="dk1"/>
                        </a:solidFill>
                        <a:latin typeface="Poppins"/>
                        <a:ea typeface="Poppins"/>
                        <a:cs typeface="Poppins"/>
                        <a:sym typeface="Poppi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365,000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10,200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480</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4.83%</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100">
                          <a:solidFill>
                            <a:schemeClr val="dk1"/>
                          </a:solidFill>
                          <a:latin typeface="Poppins"/>
                          <a:ea typeface="Poppins"/>
                          <a:cs typeface="Poppins"/>
                          <a:sym typeface="Poppins"/>
                        </a:rPr>
                        <a:t>$0.67</a:t>
                      </a:r>
                      <a:endParaRPr sz="11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pSp>
        <p:nvGrpSpPr>
          <p:cNvPr id="1320" name="Google Shape;1320;p38"/>
          <p:cNvGrpSpPr/>
          <p:nvPr/>
        </p:nvGrpSpPr>
        <p:grpSpPr>
          <a:xfrm rot="5257532">
            <a:off x="8427959" y="4230945"/>
            <a:ext cx="873680" cy="754905"/>
            <a:chOff x="396175" y="2883775"/>
            <a:chExt cx="560325" cy="484150"/>
          </a:xfrm>
        </p:grpSpPr>
        <p:sp>
          <p:nvSpPr>
            <p:cNvPr id="1321" name="Google Shape;1321;p38"/>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8"/>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8"/>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8"/>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8"/>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 name="Google Shape;1326;p38"/>
          <p:cNvGrpSpPr/>
          <p:nvPr/>
        </p:nvGrpSpPr>
        <p:grpSpPr>
          <a:xfrm rot="9354147">
            <a:off x="95512" y="55053"/>
            <a:ext cx="641062" cy="907027"/>
            <a:chOff x="1562575" y="2246825"/>
            <a:chExt cx="947990" cy="1341294"/>
          </a:xfrm>
        </p:grpSpPr>
        <p:sp>
          <p:nvSpPr>
            <p:cNvPr id="1327" name="Google Shape;1327;p38"/>
            <p:cNvSpPr/>
            <p:nvPr/>
          </p:nvSpPr>
          <p:spPr>
            <a:xfrm>
              <a:off x="1562575" y="2246825"/>
              <a:ext cx="947990" cy="1180598"/>
            </a:xfrm>
            <a:custGeom>
              <a:rect b="b" l="l" r="r" t="t"/>
              <a:pathLst>
                <a:path extrusionOk="0" h="15465" w="12418">
                  <a:moveTo>
                    <a:pt x="2164" y="0"/>
                  </a:moveTo>
                  <a:lnTo>
                    <a:pt x="2164" y="31"/>
                  </a:lnTo>
                  <a:cubicBezTo>
                    <a:pt x="2194" y="686"/>
                    <a:pt x="2179" y="1250"/>
                    <a:pt x="2103" y="1783"/>
                  </a:cubicBezTo>
                  <a:lnTo>
                    <a:pt x="2103" y="1753"/>
                  </a:lnTo>
                  <a:lnTo>
                    <a:pt x="2103" y="1737"/>
                  </a:lnTo>
                  <a:cubicBezTo>
                    <a:pt x="1951" y="2865"/>
                    <a:pt x="1509" y="3901"/>
                    <a:pt x="1082" y="4922"/>
                  </a:cubicBezTo>
                  <a:cubicBezTo>
                    <a:pt x="869" y="5470"/>
                    <a:pt x="610" y="6034"/>
                    <a:pt x="427" y="6628"/>
                  </a:cubicBezTo>
                  <a:cubicBezTo>
                    <a:pt x="275" y="7070"/>
                    <a:pt x="168" y="7481"/>
                    <a:pt x="107" y="7893"/>
                  </a:cubicBezTo>
                  <a:cubicBezTo>
                    <a:pt x="46" y="8243"/>
                    <a:pt x="0" y="8609"/>
                    <a:pt x="0" y="8990"/>
                  </a:cubicBezTo>
                  <a:cubicBezTo>
                    <a:pt x="0" y="9675"/>
                    <a:pt x="107" y="10361"/>
                    <a:pt x="305" y="11016"/>
                  </a:cubicBezTo>
                  <a:cubicBezTo>
                    <a:pt x="518" y="11656"/>
                    <a:pt x="823" y="12235"/>
                    <a:pt x="1219" y="12753"/>
                  </a:cubicBezTo>
                  <a:cubicBezTo>
                    <a:pt x="1554" y="13164"/>
                    <a:pt x="1951" y="13515"/>
                    <a:pt x="2408" y="13789"/>
                  </a:cubicBezTo>
                  <a:cubicBezTo>
                    <a:pt x="2469" y="13835"/>
                    <a:pt x="2545" y="13896"/>
                    <a:pt x="2590" y="13926"/>
                  </a:cubicBezTo>
                  <a:cubicBezTo>
                    <a:pt x="2865" y="14124"/>
                    <a:pt x="3154" y="14292"/>
                    <a:pt x="3489" y="14475"/>
                  </a:cubicBezTo>
                  <a:cubicBezTo>
                    <a:pt x="3794" y="14657"/>
                    <a:pt x="4099" y="14779"/>
                    <a:pt x="4480" y="14932"/>
                  </a:cubicBezTo>
                  <a:cubicBezTo>
                    <a:pt x="5181" y="15221"/>
                    <a:pt x="5866" y="15389"/>
                    <a:pt x="6537" y="15450"/>
                  </a:cubicBezTo>
                  <a:cubicBezTo>
                    <a:pt x="6689" y="15465"/>
                    <a:pt x="6841" y="15465"/>
                    <a:pt x="6978" y="15465"/>
                  </a:cubicBezTo>
                  <a:cubicBezTo>
                    <a:pt x="7161" y="15465"/>
                    <a:pt x="7344" y="15450"/>
                    <a:pt x="7527" y="15434"/>
                  </a:cubicBezTo>
                  <a:cubicBezTo>
                    <a:pt x="7847" y="15389"/>
                    <a:pt x="8152" y="15313"/>
                    <a:pt x="8426" y="15191"/>
                  </a:cubicBezTo>
                  <a:cubicBezTo>
                    <a:pt x="8441" y="15160"/>
                    <a:pt x="8456" y="15160"/>
                    <a:pt x="8487" y="15145"/>
                  </a:cubicBezTo>
                  <a:cubicBezTo>
                    <a:pt x="8502" y="15145"/>
                    <a:pt x="8532" y="15130"/>
                    <a:pt x="8548" y="15130"/>
                  </a:cubicBezTo>
                  <a:cubicBezTo>
                    <a:pt x="9188" y="14749"/>
                    <a:pt x="9797" y="14231"/>
                    <a:pt x="10346" y="13576"/>
                  </a:cubicBezTo>
                  <a:cubicBezTo>
                    <a:pt x="10894" y="12936"/>
                    <a:pt x="11366" y="12235"/>
                    <a:pt x="11717" y="11488"/>
                  </a:cubicBezTo>
                  <a:cubicBezTo>
                    <a:pt x="11884" y="11107"/>
                    <a:pt x="12037" y="10727"/>
                    <a:pt x="12159" y="10346"/>
                  </a:cubicBezTo>
                  <a:cubicBezTo>
                    <a:pt x="12250" y="9980"/>
                    <a:pt x="12326" y="9599"/>
                    <a:pt x="12357" y="9188"/>
                  </a:cubicBezTo>
                  <a:cubicBezTo>
                    <a:pt x="12418" y="8426"/>
                    <a:pt x="12357" y="7664"/>
                    <a:pt x="12189" y="6902"/>
                  </a:cubicBezTo>
                  <a:cubicBezTo>
                    <a:pt x="11869" y="5470"/>
                    <a:pt x="11077" y="4129"/>
                    <a:pt x="9965" y="3093"/>
                  </a:cubicBezTo>
                  <a:cubicBezTo>
                    <a:pt x="9706" y="2834"/>
                    <a:pt x="9401" y="2591"/>
                    <a:pt x="9066" y="2362"/>
                  </a:cubicBezTo>
                  <a:cubicBezTo>
                    <a:pt x="8913" y="2255"/>
                    <a:pt x="8746" y="2149"/>
                    <a:pt x="8593" y="2057"/>
                  </a:cubicBezTo>
                  <a:cubicBezTo>
                    <a:pt x="8426" y="1966"/>
                    <a:pt x="8273" y="1890"/>
                    <a:pt x="8136" y="1814"/>
                  </a:cubicBezTo>
                  <a:cubicBezTo>
                    <a:pt x="7512" y="1524"/>
                    <a:pt x="6811" y="1387"/>
                    <a:pt x="6156" y="1280"/>
                  </a:cubicBezTo>
                  <a:cubicBezTo>
                    <a:pt x="6003" y="1265"/>
                    <a:pt x="5866" y="1219"/>
                    <a:pt x="5714" y="1204"/>
                  </a:cubicBezTo>
                  <a:cubicBezTo>
                    <a:pt x="5516" y="1158"/>
                    <a:pt x="5302" y="1128"/>
                    <a:pt x="5074" y="1082"/>
                  </a:cubicBezTo>
                  <a:cubicBezTo>
                    <a:pt x="4861" y="1067"/>
                    <a:pt x="4647" y="1037"/>
                    <a:pt x="4449" y="991"/>
                  </a:cubicBezTo>
                  <a:cubicBezTo>
                    <a:pt x="4099" y="930"/>
                    <a:pt x="3764" y="854"/>
                    <a:pt x="3428" y="747"/>
                  </a:cubicBezTo>
                  <a:cubicBezTo>
                    <a:pt x="3124" y="625"/>
                    <a:pt x="2819" y="503"/>
                    <a:pt x="2545" y="305"/>
                  </a:cubicBezTo>
                  <a:cubicBezTo>
                    <a:pt x="2408" y="214"/>
                    <a:pt x="2270" y="122"/>
                    <a:pt x="2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8"/>
            <p:cNvSpPr/>
            <p:nvPr/>
          </p:nvSpPr>
          <p:spPr>
            <a:xfrm>
              <a:off x="1682354" y="2320112"/>
              <a:ext cx="686297" cy="1268007"/>
            </a:xfrm>
            <a:custGeom>
              <a:rect b="b" l="l" r="r" t="t"/>
              <a:pathLst>
                <a:path extrusionOk="0" h="16610" w="8990">
                  <a:moveTo>
                    <a:pt x="8929" y="4769"/>
                  </a:moveTo>
                  <a:cubicBezTo>
                    <a:pt x="8924" y="4801"/>
                    <a:pt x="8920" y="4833"/>
                    <a:pt x="8916" y="4864"/>
                  </a:cubicBezTo>
                  <a:lnTo>
                    <a:pt x="8916" y="4864"/>
                  </a:lnTo>
                  <a:cubicBezTo>
                    <a:pt x="8920" y="4862"/>
                    <a:pt x="8924" y="4861"/>
                    <a:pt x="8929" y="4861"/>
                  </a:cubicBezTo>
                  <a:cubicBezTo>
                    <a:pt x="8975" y="4861"/>
                    <a:pt x="8990" y="4861"/>
                    <a:pt x="8929" y="4769"/>
                  </a:cubicBezTo>
                  <a:close/>
                  <a:moveTo>
                    <a:pt x="1098" y="0"/>
                  </a:moveTo>
                  <a:cubicBezTo>
                    <a:pt x="1082" y="16"/>
                    <a:pt x="1082" y="31"/>
                    <a:pt x="1098" y="46"/>
                  </a:cubicBezTo>
                  <a:cubicBezTo>
                    <a:pt x="1402" y="503"/>
                    <a:pt x="1707" y="960"/>
                    <a:pt x="2012" y="1402"/>
                  </a:cubicBezTo>
                  <a:cubicBezTo>
                    <a:pt x="2316" y="1859"/>
                    <a:pt x="2621" y="2301"/>
                    <a:pt x="2926" y="2758"/>
                  </a:cubicBezTo>
                  <a:cubicBezTo>
                    <a:pt x="2972" y="2819"/>
                    <a:pt x="2987" y="2849"/>
                    <a:pt x="3033" y="2910"/>
                  </a:cubicBezTo>
                  <a:cubicBezTo>
                    <a:pt x="3200" y="3185"/>
                    <a:pt x="3368" y="3459"/>
                    <a:pt x="3520" y="3748"/>
                  </a:cubicBezTo>
                  <a:cubicBezTo>
                    <a:pt x="3368" y="3642"/>
                    <a:pt x="3231" y="3535"/>
                    <a:pt x="3063" y="3444"/>
                  </a:cubicBezTo>
                  <a:cubicBezTo>
                    <a:pt x="2880" y="3322"/>
                    <a:pt x="2667" y="3215"/>
                    <a:pt x="2469" y="3093"/>
                  </a:cubicBezTo>
                  <a:cubicBezTo>
                    <a:pt x="2271" y="2987"/>
                    <a:pt x="2073" y="2880"/>
                    <a:pt x="1890" y="2743"/>
                  </a:cubicBezTo>
                  <a:cubicBezTo>
                    <a:pt x="1631" y="2575"/>
                    <a:pt x="1387" y="2377"/>
                    <a:pt x="1174" y="2133"/>
                  </a:cubicBezTo>
                  <a:cubicBezTo>
                    <a:pt x="1143" y="2088"/>
                    <a:pt x="1098" y="2042"/>
                    <a:pt x="1067" y="1996"/>
                  </a:cubicBezTo>
                  <a:cubicBezTo>
                    <a:pt x="1067" y="1981"/>
                    <a:pt x="1052" y="1981"/>
                    <a:pt x="1021" y="1981"/>
                  </a:cubicBezTo>
                  <a:lnTo>
                    <a:pt x="1006" y="1981"/>
                  </a:lnTo>
                  <a:cubicBezTo>
                    <a:pt x="991" y="1996"/>
                    <a:pt x="991" y="2011"/>
                    <a:pt x="991" y="2042"/>
                  </a:cubicBezTo>
                  <a:cubicBezTo>
                    <a:pt x="1098" y="2210"/>
                    <a:pt x="1250" y="2362"/>
                    <a:pt x="1402" y="2499"/>
                  </a:cubicBezTo>
                  <a:cubicBezTo>
                    <a:pt x="1555" y="2651"/>
                    <a:pt x="1738" y="2758"/>
                    <a:pt x="1920" y="2895"/>
                  </a:cubicBezTo>
                  <a:cubicBezTo>
                    <a:pt x="2088" y="3002"/>
                    <a:pt x="2271" y="3124"/>
                    <a:pt x="2438" y="3215"/>
                  </a:cubicBezTo>
                  <a:cubicBezTo>
                    <a:pt x="2621" y="3337"/>
                    <a:pt x="2804" y="3444"/>
                    <a:pt x="2972" y="3566"/>
                  </a:cubicBezTo>
                  <a:cubicBezTo>
                    <a:pt x="3261" y="3748"/>
                    <a:pt x="3520" y="3962"/>
                    <a:pt x="3764" y="4205"/>
                  </a:cubicBezTo>
                  <a:lnTo>
                    <a:pt x="4114" y="4952"/>
                  </a:lnTo>
                  <a:cubicBezTo>
                    <a:pt x="4267" y="5302"/>
                    <a:pt x="4419" y="5683"/>
                    <a:pt x="4571" y="6064"/>
                  </a:cubicBezTo>
                  <a:cubicBezTo>
                    <a:pt x="4709" y="6430"/>
                    <a:pt x="4830" y="6811"/>
                    <a:pt x="4952" y="7192"/>
                  </a:cubicBezTo>
                  <a:lnTo>
                    <a:pt x="4952" y="7237"/>
                  </a:lnTo>
                  <a:cubicBezTo>
                    <a:pt x="4937" y="7207"/>
                    <a:pt x="4907" y="7192"/>
                    <a:pt x="4876" y="7176"/>
                  </a:cubicBezTo>
                  <a:cubicBezTo>
                    <a:pt x="4739" y="7085"/>
                    <a:pt x="4602" y="6978"/>
                    <a:pt x="4480" y="6902"/>
                  </a:cubicBezTo>
                  <a:cubicBezTo>
                    <a:pt x="4343" y="6826"/>
                    <a:pt x="4191" y="6750"/>
                    <a:pt x="4053" y="6704"/>
                  </a:cubicBezTo>
                  <a:cubicBezTo>
                    <a:pt x="3764" y="6567"/>
                    <a:pt x="3444" y="6476"/>
                    <a:pt x="3139" y="6354"/>
                  </a:cubicBezTo>
                  <a:cubicBezTo>
                    <a:pt x="2835" y="6262"/>
                    <a:pt x="2530" y="6171"/>
                    <a:pt x="2225" y="6049"/>
                  </a:cubicBezTo>
                  <a:lnTo>
                    <a:pt x="2088" y="6019"/>
                  </a:lnTo>
                  <a:cubicBezTo>
                    <a:pt x="1661" y="5866"/>
                    <a:pt x="1235" y="5683"/>
                    <a:pt x="854" y="5424"/>
                  </a:cubicBezTo>
                  <a:cubicBezTo>
                    <a:pt x="641" y="5272"/>
                    <a:pt x="442" y="5104"/>
                    <a:pt x="260" y="4906"/>
                  </a:cubicBezTo>
                  <a:cubicBezTo>
                    <a:pt x="214" y="4830"/>
                    <a:pt x="138" y="4754"/>
                    <a:pt x="77" y="4663"/>
                  </a:cubicBezTo>
                  <a:cubicBezTo>
                    <a:pt x="77" y="4647"/>
                    <a:pt x="62" y="4647"/>
                    <a:pt x="31" y="4647"/>
                  </a:cubicBezTo>
                  <a:lnTo>
                    <a:pt x="16" y="4647"/>
                  </a:lnTo>
                  <a:cubicBezTo>
                    <a:pt x="1" y="4663"/>
                    <a:pt x="1" y="4678"/>
                    <a:pt x="1" y="4693"/>
                  </a:cubicBezTo>
                  <a:cubicBezTo>
                    <a:pt x="92" y="4830"/>
                    <a:pt x="183" y="4952"/>
                    <a:pt x="275" y="5059"/>
                  </a:cubicBezTo>
                  <a:cubicBezTo>
                    <a:pt x="397" y="5181"/>
                    <a:pt x="503" y="5272"/>
                    <a:pt x="625" y="5363"/>
                  </a:cubicBezTo>
                  <a:cubicBezTo>
                    <a:pt x="869" y="5561"/>
                    <a:pt x="1143" y="5714"/>
                    <a:pt x="1402" y="5836"/>
                  </a:cubicBezTo>
                  <a:cubicBezTo>
                    <a:pt x="1692" y="5973"/>
                    <a:pt x="1997" y="6095"/>
                    <a:pt x="2286" y="6201"/>
                  </a:cubicBezTo>
                  <a:lnTo>
                    <a:pt x="3200" y="6552"/>
                  </a:lnTo>
                  <a:cubicBezTo>
                    <a:pt x="3413" y="6628"/>
                    <a:pt x="3612" y="6719"/>
                    <a:pt x="3810" y="6811"/>
                  </a:cubicBezTo>
                  <a:cubicBezTo>
                    <a:pt x="3992" y="6902"/>
                    <a:pt x="4191" y="7024"/>
                    <a:pt x="4358" y="7131"/>
                  </a:cubicBezTo>
                  <a:cubicBezTo>
                    <a:pt x="4602" y="7314"/>
                    <a:pt x="4861" y="7512"/>
                    <a:pt x="5059" y="7740"/>
                  </a:cubicBezTo>
                  <a:cubicBezTo>
                    <a:pt x="5105" y="7862"/>
                    <a:pt x="5120" y="7969"/>
                    <a:pt x="5166" y="8091"/>
                  </a:cubicBezTo>
                  <a:lnTo>
                    <a:pt x="5166" y="8152"/>
                  </a:lnTo>
                  <a:cubicBezTo>
                    <a:pt x="5166" y="8167"/>
                    <a:pt x="5181" y="8197"/>
                    <a:pt x="5196" y="8228"/>
                  </a:cubicBezTo>
                  <a:cubicBezTo>
                    <a:pt x="5333" y="8791"/>
                    <a:pt x="5455" y="9386"/>
                    <a:pt x="5546" y="9949"/>
                  </a:cubicBezTo>
                  <a:cubicBezTo>
                    <a:pt x="5699" y="10894"/>
                    <a:pt x="5775" y="11839"/>
                    <a:pt x="5806" y="12799"/>
                  </a:cubicBezTo>
                  <a:lnTo>
                    <a:pt x="5806" y="12920"/>
                  </a:lnTo>
                  <a:cubicBezTo>
                    <a:pt x="5821" y="13484"/>
                    <a:pt x="5821" y="14033"/>
                    <a:pt x="5806" y="14581"/>
                  </a:cubicBezTo>
                  <a:cubicBezTo>
                    <a:pt x="5806" y="14871"/>
                    <a:pt x="5790" y="15160"/>
                    <a:pt x="5775" y="15434"/>
                  </a:cubicBezTo>
                  <a:lnTo>
                    <a:pt x="5714" y="16348"/>
                  </a:lnTo>
                  <a:cubicBezTo>
                    <a:pt x="5714" y="16409"/>
                    <a:pt x="5729" y="16470"/>
                    <a:pt x="5775" y="16531"/>
                  </a:cubicBezTo>
                  <a:cubicBezTo>
                    <a:pt x="5806" y="16562"/>
                    <a:pt x="5866" y="16607"/>
                    <a:pt x="5927" y="16607"/>
                  </a:cubicBezTo>
                  <a:cubicBezTo>
                    <a:pt x="5936" y="16609"/>
                    <a:pt x="5945" y="16609"/>
                    <a:pt x="5954" y="16609"/>
                  </a:cubicBezTo>
                  <a:cubicBezTo>
                    <a:pt x="6066" y="16609"/>
                    <a:pt x="6171" y="16521"/>
                    <a:pt x="6171" y="16394"/>
                  </a:cubicBezTo>
                  <a:cubicBezTo>
                    <a:pt x="6232" y="15891"/>
                    <a:pt x="6247" y="15404"/>
                    <a:pt x="6263" y="14886"/>
                  </a:cubicBezTo>
                  <a:cubicBezTo>
                    <a:pt x="6278" y="14398"/>
                    <a:pt x="6278" y="13911"/>
                    <a:pt x="6278" y="13423"/>
                  </a:cubicBezTo>
                  <a:cubicBezTo>
                    <a:pt x="6278" y="13118"/>
                    <a:pt x="6263" y="12829"/>
                    <a:pt x="6247" y="12524"/>
                  </a:cubicBezTo>
                  <a:cubicBezTo>
                    <a:pt x="6384" y="12387"/>
                    <a:pt x="6506" y="12265"/>
                    <a:pt x="6643" y="12113"/>
                  </a:cubicBezTo>
                  <a:cubicBezTo>
                    <a:pt x="6796" y="11930"/>
                    <a:pt x="6933" y="11778"/>
                    <a:pt x="7070" y="11595"/>
                  </a:cubicBezTo>
                  <a:cubicBezTo>
                    <a:pt x="7192" y="11427"/>
                    <a:pt x="7329" y="11244"/>
                    <a:pt x="7451" y="11062"/>
                  </a:cubicBezTo>
                  <a:cubicBezTo>
                    <a:pt x="7573" y="10864"/>
                    <a:pt x="7695" y="10681"/>
                    <a:pt x="7801" y="10483"/>
                  </a:cubicBezTo>
                  <a:cubicBezTo>
                    <a:pt x="8030" y="10102"/>
                    <a:pt x="8228" y="9690"/>
                    <a:pt x="8380" y="9264"/>
                  </a:cubicBezTo>
                  <a:cubicBezTo>
                    <a:pt x="8533" y="8837"/>
                    <a:pt x="8624" y="8350"/>
                    <a:pt x="8685" y="7893"/>
                  </a:cubicBezTo>
                  <a:cubicBezTo>
                    <a:pt x="8746" y="7390"/>
                    <a:pt x="8777" y="6872"/>
                    <a:pt x="8792" y="6354"/>
                  </a:cubicBezTo>
                  <a:cubicBezTo>
                    <a:pt x="8820" y="5852"/>
                    <a:pt x="8849" y="5364"/>
                    <a:pt x="8916" y="4864"/>
                  </a:cubicBezTo>
                  <a:lnTo>
                    <a:pt x="8916" y="4864"/>
                  </a:lnTo>
                  <a:cubicBezTo>
                    <a:pt x="8906" y="4870"/>
                    <a:pt x="8898" y="4880"/>
                    <a:pt x="8898" y="4891"/>
                  </a:cubicBezTo>
                  <a:cubicBezTo>
                    <a:pt x="8792" y="5516"/>
                    <a:pt x="8746" y="6156"/>
                    <a:pt x="8685" y="6780"/>
                  </a:cubicBezTo>
                  <a:cubicBezTo>
                    <a:pt x="8655" y="7085"/>
                    <a:pt x="8624" y="7390"/>
                    <a:pt x="8594" y="7694"/>
                  </a:cubicBezTo>
                  <a:cubicBezTo>
                    <a:pt x="8548" y="7999"/>
                    <a:pt x="8487" y="8304"/>
                    <a:pt x="8396" y="8609"/>
                  </a:cubicBezTo>
                  <a:cubicBezTo>
                    <a:pt x="8319" y="8868"/>
                    <a:pt x="8243" y="9142"/>
                    <a:pt x="8137" y="9401"/>
                  </a:cubicBezTo>
                  <a:cubicBezTo>
                    <a:pt x="8076" y="9538"/>
                    <a:pt x="8015" y="9660"/>
                    <a:pt x="7954" y="9782"/>
                  </a:cubicBezTo>
                  <a:cubicBezTo>
                    <a:pt x="7908" y="9919"/>
                    <a:pt x="7832" y="10041"/>
                    <a:pt x="7756" y="10163"/>
                  </a:cubicBezTo>
                  <a:cubicBezTo>
                    <a:pt x="7497" y="10589"/>
                    <a:pt x="7238" y="10970"/>
                    <a:pt x="6933" y="11351"/>
                  </a:cubicBezTo>
                  <a:cubicBezTo>
                    <a:pt x="6781" y="11534"/>
                    <a:pt x="6613" y="11732"/>
                    <a:pt x="6461" y="11900"/>
                  </a:cubicBezTo>
                  <a:cubicBezTo>
                    <a:pt x="6384" y="11976"/>
                    <a:pt x="6324" y="12052"/>
                    <a:pt x="6247" y="12113"/>
                  </a:cubicBezTo>
                  <a:cubicBezTo>
                    <a:pt x="6202" y="11641"/>
                    <a:pt x="6156" y="11138"/>
                    <a:pt x="6095" y="10665"/>
                  </a:cubicBezTo>
                  <a:cubicBezTo>
                    <a:pt x="5973" y="9797"/>
                    <a:pt x="5790" y="8974"/>
                    <a:pt x="5562" y="8121"/>
                  </a:cubicBezTo>
                  <a:cubicBezTo>
                    <a:pt x="5638" y="7999"/>
                    <a:pt x="5684" y="7877"/>
                    <a:pt x="5745" y="7740"/>
                  </a:cubicBezTo>
                  <a:cubicBezTo>
                    <a:pt x="5836" y="7542"/>
                    <a:pt x="5912" y="7329"/>
                    <a:pt x="5973" y="7116"/>
                  </a:cubicBezTo>
                  <a:cubicBezTo>
                    <a:pt x="6110" y="6704"/>
                    <a:pt x="6202" y="6278"/>
                    <a:pt x="6278" y="5836"/>
                  </a:cubicBezTo>
                  <a:cubicBezTo>
                    <a:pt x="6324" y="5607"/>
                    <a:pt x="6339" y="5379"/>
                    <a:pt x="6339" y="5135"/>
                  </a:cubicBezTo>
                  <a:cubicBezTo>
                    <a:pt x="6339" y="4906"/>
                    <a:pt x="6339" y="4678"/>
                    <a:pt x="6308" y="4464"/>
                  </a:cubicBezTo>
                  <a:cubicBezTo>
                    <a:pt x="6278" y="4236"/>
                    <a:pt x="6247" y="4038"/>
                    <a:pt x="6202" y="3809"/>
                  </a:cubicBezTo>
                  <a:cubicBezTo>
                    <a:pt x="6171" y="3581"/>
                    <a:pt x="6125" y="3367"/>
                    <a:pt x="6095" y="3139"/>
                  </a:cubicBezTo>
                  <a:cubicBezTo>
                    <a:pt x="6019" y="2712"/>
                    <a:pt x="5958" y="2286"/>
                    <a:pt x="5958" y="1844"/>
                  </a:cubicBezTo>
                  <a:lnTo>
                    <a:pt x="5958" y="1570"/>
                  </a:lnTo>
                  <a:cubicBezTo>
                    <a:pt x="5958" y="1554"/>
                    <a:pt x="5943" y="1539"/>
                    <a:pt x="5927" y="1539"/>
                  </a:cubicBezTo>
                  <a:cubicBezTo>
                    <a:pt x="5897" y="1539"/>
                    <a:pt x="5882" y="1554"/>
                    <a:pt x="5882" y="1570"/>
                  </a:cubicBezTo>
                  <a:cubicBezTo>
                    <a:pt x="5866" y="1859"/>
                    <a:pt x="5882" y="2133"/>
                    <a:pt x="5897" y="2408"/>
                  </a:cubicBezTo>
                  <a:cubicBezTo>
                    <a:pt x="5927" y="2697"/>
                    <a:pt x="5958" y="2971"/>
                    <a:pt x="6004" y="3230"/>
                  </a:cubicBezTo>
                  <a:cubicBezTo>
                    <a:pt x="6034" y="3505"/>
                    <a:pt x="6080" y="3779"/>
                    <a:pt x="6110" y="4053"/>
                  </a:cubicBezTo>
                  <a:cubicBezTo>
                    <a:pt x="6156" y="4343"/>
                    <a:pt x="6171" y="4617"/>
                    <a:pt x="6171" y="4906"/>
                  </a:cubicBezTo>
                  <a:cubicBezTo>
                    <a:pt x="6171" y="5120"/>
                    <a:pt x="6156" y="5348"/>
                    <a:pt x="6125" y="5561"/>
                  </a:cubicBezTo>
                  <a:cubicBezTo>
                    <a:pt x="6110" y="5668"/>
                    <a:pt x="6095" y="5760"/>
                    <a:pt x="6080" y="5881"/>
                  </a:cubicBezTo>
                  <a:cubicBezTo>
                    <a:pt x="6049" y="5973"/>
                    <a:pt x="6019" y="6095"/>
                    <a:pt x="6004" y="6186"/>
                  </a:cubicBezTo>
                  <a:cubicBezTo>
                    <a:pt x="5958" y="6338"/>
                    <a:pt x="5897" y="6491"/>
                    <a:pt x="5866" y="6643"/>
                  </a:cubicBezTo>
                  <a:cubicBezTo>
                    <a:pt x="5806" y="6811"/>
                    <a:pt x="5745" y="6978"/>
                    <a:pt x="5668" y="7131"/>
                  </a:cubicBezTo>
                  <a:cubicBezTo>
                    <a:pt x="5592" y="7329"/>
                    <a:pt x="5516" y="7496"/>
                    <a:pt x="5440" y="7664"/>
                  </a:cubicBezTo>
                  <a:cubicBezTo>
                    <a:pt x="5318" y="7253"/>
                    <a:pt x="5181" y="6841"/>
                    <a:pt x="5028" y="6430"/>
                  </a:cubicBezTo>
                  <a:cubicBezTo>
                    <a:pt x="4937" y="6201"/>
                    <a:pt x="4861" y="5958"/>
                    <a:pt x="4754" y="5729"/>
                  </a:cubicBezTo>
                  <a:cubicBezTo>
                    <a:pt x="4663" y="5501"/>
                    <a:pt x="4571" y="5257"/>
                    <a:pt x="4450" y="5028"/>
                  </a:cubicBezTo>
                  <a:cubicBezTo>
                    <a:pt x="4343" y="4800"/>
                    <a:pt x="4251" y="4586"/>
                    <a:pt x="4114" y="4373"/>
                  </a:cubicBezTo>
                  <a:cubicBezTo>
                    <a:pt x="4038" y="4266"/>
                    <a:pt x="3977" y="4129"/>
                    <a:pt x="3901" y="4023"/>
                  </a:cubicBezTo>
                  <a:cubicBezTo>
                    <a:pt x="3916" y="3901"/>
                    <a:pt x="3916" y="3794"/>
                    <a:pt x="3916" y="3657"/>
                  </a:cubicBezTo>
                  <a:lnTo>
                    <a:pt x="3916" y="3307"/>
                  </a:lnTo>
                  <a:cubicBezTo>
                    <a:pt x="3916" y="3200"/>
                    <a:pt x="3916" y="3078"/>
                    <a:pt x="3901" y="2971"/>
                  </a:cubicBezTo>
                  <a:cubicBezTo>
                    <a:pt x="3886" y="2849"/>
                    <a:pt x="3871" y="2743"/>
                    <a:pt x="3825" y="2621"/>
                  </a:cubicBezTo>
                  <a:cubicBezTo>
                    <a:pt x="3718" y="2210"/>
                    <a:pt x="3505" y="1829"/>
                    <a:pt x="3383" y="1433"/>
                  </a:cubicBezTo>
                  <a:lnTo>
                    <a:pt x="3383" y="1448"/>
                  </a:lnTo>
                  <a:lnTo>
                    <a:pt x="3337" y="1158"/>
                  </a:lnTo>
                  <a:cubicBezTo>
                    <a:pt x="3337" y="1143"/>
                    <a:pt x="3307" y="1128"/>
                    <a:pt x="3292" y="1128"/>
                  </a:cubicBezTo>
                  <a:cubicBezTo>
                    <a:pt x="3276" y="1128"/>
                    <a:pt x="3261" y="1143"/>
                    <a:pt x="3261" y="1158"/>
                  </a:cubicBezTo>
                  <a:cubicBezTo>
                    <a:pt x="3276" y="1387"/>
                    <a:pt x="3353" y="1600"/>
                    <a:pt x="3413" y="1813"/>
                  </a:cubicBezTo>
                  <a:cubicBezTo>
                    <a:pt x="3444" y="1920"/>
                    <a:pt x="3490" y="2011"/>
                    <a:pt x="3520" y="2133"/>
                  </a:cubicBezTo>
                  <a:cubicBezTo>
                    <a:pt x="3566" y="2240"/>
                    <a:pt x="3596" y="2347"/>
                    <a:pt x="3642" y="2453"/>
                  </a:cubicBezTo>
                  <a:cubicBezTo>
                    <a:pt x="3688" y="2697"/>
                    <a:pt x="3718" y="2956"/>
                    <a:pt x="3733" y="3200"/>
                  </a:cubicBezTo>
                  <a:cubicBezTo>
                    <a:pt x="3733" y="3322"/>
                    <a:pt x="3733" y="3459"/>
                    <a:pt x="3718" y="3596"/>
                  </a:cubicBezTo>
                  <a:lnTo>
                    <a:pt x="3718" y="3748"/>
                  </a:lnTo>
                  <a:cubicBezTo>
                    <a:pt x="3459" y="3352"/>
                    <a:pt x="3200" y="2956"/>
                    <a:pt x="2926" y="2545"/>
                  </a:cubicBezTo>
                  <a:cubicBezTo>
                    <a:pt x="2652" y="2149"/>
                    <a:pt x="2377" y="1752"/>
                    <a:pt x="2088" y="1372"/>
                  </a:cubicBezTo>
                  <a:cubicBezTo>
                    <a:pt x="1814" y="960"/>
                    <a:pt x="1524" y="579"/>
                    <a:pt x="1235" y="168"/>
                  </a:cubicBezTo>
                  <a:cubicBezTo>
                    <a:pt x="1204" y="107"/>
                    <a:pt x="1174" y="77"/>
                    <a:pt x="1143" y="16"/>
                  </a:cubicBezTo>
                  <a:lnTo>
                    <a:pt x="1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38"/>
          <p:cNvGrpSpPr/>
          <p:nvPr/>
        </p:nvGrpSpPr>
        <p:grpSpPr>
          <a:xfrm>
            <a:off x="973886" y="154310"/>
            <a:ext cx="362343" cy="290722"/>
            <a:chOff x="4106575" y="1776625"/>
            <a:chExt cx="239550" cy="155300"/>
          </a:xfrm>
        </p:grpSpPr>
        <p:sp>
          <p:nvSpPr>
            <p:cNvPr id="1330" name="Google Shape;1330;p38"/>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8"/>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38"/>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 name="Google Shape;1333;p38"/>
          <p:cNvGrpSpPr/>
          <p:nvPr/>
        </p:nvGrpSpPr>
        <p:grpSpPr>
          <a:xfrm>
            <a:off x="8660878" y="3719222"/>
            <a:ext cx="407839" cy="290727"/>
            <a:chOff x="6924900" y="1959300"/>
            <a:chExt cx="283300" cy="201950"/>
          </a:xfrm>
        </p:grpSpPr>
        <p:sp>
          <p:nvSpPr>
            <p:cNvPr id="1334" name="Google Shape;1334;p38"/>
            <p:cNvSpPr/>
            <p:nvPr/>
          </p:nvSpPr>
          <p:spPr>
            <a:xfrm>
              <a:off x="6924900" y="1959300"/>
              <a:ext cx="50575" cy="36700"/>
            </a:xfrm>
            <a:custGeom>
              <a:rect b="b" l="l" r="r" t="t"/>
              <a:pathLst>
                <a:path extrusionOk="0" h="1468" w="2023">
                  <a:moveTo>
                    <a:pt x="834" y="0"/>
                  </a:moveTo>
                  <a:cubicBezTo>
                    <a:pt x="481" y="0"/>
                    <a:pt x="176" y="153"/>
                    <a:pt x="57" y="413"/>
                  </a:cubicBezTo>
                  <a:cubicBezTo>
                    <a:pt x="0" y="1122"/>
                    <a:pt x="729" y="1467"/>
                    <a:pt x="1316" y="1467"/>
                  </a:cubicBezTo>
                  <a:cubicBezTo>
                    <a:pt x="1676" y="1467"/>
                    <a:pt x="1982" y="1338"/>
                    <a:pt x="2022" y="1083"/>
                  </a:cubicBezTo>
                  <a:cubicBezTo>
                    <a:pt x="1977" y="581"/>
                    <a:pt x="1839" y="261"/>
                    <a:pt x="1276" y="78"/>
                  </a:cubicBezTo>
                  <a:cubicBezTo>
                    <a:pt x="1127" y="25"/>
                    <a:pt x="976" y="0"/>
                    <a:pt x="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8"/>
            <p:cNvSpPr/>
            <p:nvPr/>
          </p:nvSpPr>
          <p:spPr>
            <a:xfrm>
              <a:off x="7056575" y="2065825"/>
              <a:ext cx="66225" cy="42825"/>
            </a:xfrm>
            <a:custGeom>
              <a:rect b="b" l="l" r="r" t="t"/>
              <a:pathLst>
                <a:path extrusionOk="0" h="1713" w="2649">
                  <a:moveTo>
                    <a:pt x="1452" y="1"/>
                  </a:moveTo>
                  <a:cubicBezTo>
                    <a:pt x="1057" y="1"/>
                    <a:pt x="604" y="193"/>
                    <a:pt x="290" y="540"/>
                  </a:cubicBezTo>
                  <a:cubicBezTo>
                    <a:pt x="61" y="936"/>
                    <a:pt x="1" y="1485"/>
                    <a:pt x="488" y="1698"/>
                  </a:cubicBezTo>
                  <a:cubicBezTo>
                    <a:pt x="559" y="1708"/>
                    <a:pt x="630" y="1713"/>
                    <a:pt x="700" y="1713"/>
                  </a:cubicBezTo>
                  <a:cubicBezTo>
                    <a:pt x="1780" y="1713"/>
                    <a:pt x="2648" y="556"/>
                    <a:pt x="1890" y="98"/>
                  </a:cubicBezTo>
                  <a:cubicBezTo>
                    <a:pt x="1762" y="32"/>
                    <a:pt x="1612" y="1"/>
                    <a:pt x="1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38"/>
            <p:cNvSpPr/>
            <p:nvPr/>
          </p:nvSpPr>
          <p:spPr>
            <a:xfrm>
              <a:off x="7111800" y="1969950"/>
              <a:ext cx="96400" cy="51100"/>
            </a:xfrm>
            <a:custGeom>
              <a:rect b="b" l="l" r="r" t="t"/>
              <a:pathLst>
                <a:path extrusionOk="0" h="2044" w="3856">
                  <a:moveTo>
                    <a:pt x="2655" y="1"/>
                  </a:moveTo>
                  <a:cubicBezTo>
                    <a:pt x="2200" y="1"/>
                    <a:pt x="1615" y="187"/>
                    <a:pt x="1113" y="505"/>
                  </a:cubicBezTo>
                  <a:cubicBezTo>
                    <a:pt x="260" y="1374"/>
                    <a:pt x="1" y="1937"/>
                    <a:pt x="1570" y="2044"/>
                  </a:cubicBezTo>
                  <a:cubicBezTo>
                    <a:pt x="2545" y="1983"/>
                    <a:pt x="3855" y="993"/>
                    <a:pt x="3200" y="139"/>
                  </a:cubicBezTo>
                  <a:cubicBezTo>
                    <a:pt x="3066" y="45"/>
                    <a:pt x="2876" y="1"/>
                    <a:pt x="2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38"/>
            <p:cNvSpPr/>
            <p:nvPr/>
          </p:nvSpPr>
          <p:spPr>
            <a:xfrm>
              <a:off x="6931650" y="2050975"/>
              <a:ext cx="43050" cy="38650"/>
            </a:xfrm>
            <a:custGeom>
              <a:rect b="b" l="l" r="r" t="t"/>
              <a:pathLst>
                <a:path extrusionOk="0" h="1546" w="1722">
                  <a:moveTo>
                    <a:pt x="629" y="1"/>
                  </a:moveTo>
                  <a:cubicBezTo>
                    <a:pt x="482" y="1"/>
                    <a:pt x="364" y="73"/>
                    <a:pt x="305" y="220"/>
                  </a:cubicBezTo>
                  <a:cubicBezTo>
                    <a:pt x="0" y="1332"/>
                    <a:pt x="914" y="1515"/>
                    <a:pt x="1219" y="1545"/>
                  </a:cubicBezTo>
                  <a:cubicBezTo>
                    <a:pt x="1630" y="1454"/>
                    <a:pt x="1722" y="936"/>
                    <a:pt x="1158" y="250"/>
                  </a:cubicBezTo>
                  <a:cubicBezTo>
                    <a:pt x="976" y="85"/>
                    <a:pt x="787" y="1"/>
                    <a:pt x="6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8"/>
            <p:cNvSpPr/>
            <p:nvPr/>
          </p:nvSpPr>
          <p:spPr>
            <a:xfrm>
              <a:off x="7009725" y="2005400"/>
              <a:ext cx="43825" cy="53000"/>
            </a:xfrm>
            <a:custGeom>
              <a:rect b="b" l="l" r="r" t="t"/>
              <a:pathLst>
                <a:path extrusionOk="0" h="2120" w="1753">
                  <a:moveTo>
                    <a:pt x="1147" y="0"/>
                  </a:moveTo>
                  <a:cubicBezTo>
                    <a:pt x="898" y="0"/>
                    <a:pt x="601" y="139"/>
                    <a:pt x="351" y="397"/>
                  </a:cubicBezTo>
                  <a:cubicBezTo>
                    <a:pt x="1" y="1281"/>
                    <a:pt x="1" y="2012"/>
                    <a:pt x="488" y="2119"/>
                  </a:cubicBezTo>
                  <a:cubicBezTo>
                    <a:pt x="1463" y="2043"/>
                    <a:pt x="1753" y="1022"/>
                    <a:pt x="1570" y="215"/>
                  </a:cubicBezTo>
                  <a:cubicBezTo>
                    <a:pt x="1475" y="69"/>
                    <a:pt x="1323" y="0"/>
                    <a:pt x="1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8"/>
            <p:cNvSpPr/>
            <p:nvPr/>
          </p:nvSpPr>
          <p:spPr>
            <a:xfrm>
              <a:off x="7002875" y="2118950"/>
              <a:ext cx="46925" cy="42300"/>
            </a:xfrm>
            <a:custGeom>
              <a:rect b="b" l="l" r="r" t="t"/>
              <a:pathLst>
                <a:path extrusionOk="0" h="1692" w="1877">
                  <a:moveTo>
                    <a:pt x="710" y="1"/>
                  </a:moveTo>
                  <a:cubicBezTo>
                    <a:pt x="470" y="1"/>
                    <a:pt x="246" y="122"/>
                    <a:pt x="122" y="350"/>
                  </a:cubicBezTo>
                  <a:cubicBezTo>
                    <a:pt x="0" y="868"/>
                    <a:pt x="0" y="1325"/>
                    <a:pt x="427" y="1615"/>
                  </a:cubicBezTo>
                  <a:cubicBezTo>
                    <a:pt x="581" y="1668"/>
                    <a:pt x="721" y="1692"/>
                    <a:pt x="846" y="1692"/>
                  </a:cubicBezTo>
                  <a:cubicBezTo>
                    <a:pt x="1723" y="1692"/>
                    <a:pt x="1876" y="523"/>
                    <a:pt x="1143" y="137"/>
                  </a:cubicBezTo>
                  <a:cubicBezTo>
                    <a:pt x="1005" y="45"/>
                    <a:pt x="855" y="1"/>
                    <a:pt x="7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3" name="Shape 1343"/>
        <p:cNvGrpSpPr/>
        <p:nvPr/>
      </p:nvGrpSpPr>
      <p:grpSpPr>
        <a:xfrm>
          <a:off x="0" y="0"/>
          <a:ext cx="0" cy="0"/>
          <a:chOff x="0" y="0"/>
          <a:chExt cx="0" cy="0"/>
        </a:xfrm>
      </p:grpSpPr>
      <p:pic>
        <p:nvPicPr>
          <p:cNvPr id="1344" name="Google Shape;1344;p39"/>
          <p:cNvPicPr preferRelativeResize="0"/>
          <p:nvPr>
            <p:ph idx="4" type="pic"/>
          </p:nvPr>
        </p:nvPicPr>
        <p:blipFill rotWithShape="1">
          <a:blip r:embed="rId3">
            <a:alphaModFix/>
          </a:blip>
          <a:srcRect b="21387" l="0" r="0" t="21381"/>
          <a:stretch/>
        </p:blipFill>
        <p:spPr>
          <a:xfrm>
            <a:off x="3830575" y="2957925"/>
            <a:ext cx="5117276" cy="1918576"/>
          </a:xfrm>
          <a:prstGeom prst="rect">
            <a:avLst/>
          </a:prstGeom>
        </p:spPr>
      </p:pic>
      <p:pic>
        <p:nvPicPr>
          <p:cNvPr id="1345" name="Google Shape;1345;p39"/>
          <p:cNvPicPr preferRelativeResize="0"/>
          <p:nvPr>
            <p:ph idx="2" type="pic"/>
          </p:nvPr>
        </p:nvPicPr>
        <p:blipFill rotWithShape="1">
          <a:blip r:embed="rId4">
            <a:alphaModFix/>
          </a:blip>
          <a:srcRect b="9" l="0" r="0" t="9"/>
          <a:stretch/>
        </p:blipFill>
        <p:spPr>
          <a:xfrm>
            <a:off x="206000" y="151500"/>
            <a:ext cx="3375902" cy="4725002"/>
          </a:xfrm>
          <a:prstGeom prst="rect">
            <a:avLst/>
          </a:prstGeom>
        </p:spPr>
      </p:pic>
      <p:pic>
        <p:nvPicPr>
          <p:cNvPr id="1346" name="Google Shape;1346;p39"/>
          <p:cNvPicPr preferRelativeResize="0"/>
          <p:nvPr>
            <p:ph idx="3" type="pic"/>
          </p:nvPr>
        </p:nvPicPr>
        <p:blipFill rotWithShape="1">
          <a:blip r:embed="rId5">
            <a:alphaModFix/>
          </a:blip>
          <a:srcRect b="3951" l="0" r="0" t="3942"/>
          <a:stretch/>
        </p:blipFill>
        <p:spPr>
          <a:xfrm>
            <a:off x="3830575" y="151500"/>
            <a:ext cx="1929898" cy="2594924"/>
          </a:xfrm>
          <a:prstGeom prst="rect">
            <a:avLst/>
          </a:prstGeom>
        </p:spPr>
      </p:pic>
      <p:sp>
        <p:nvSpPr>
          <p:cNvPr id="1347" name="Google Shape;1347;p39"/>
          <p:cNvSpPr txBox="1"/>
          <p:nvPr>
            <p:ph type="title"/>
          </p:nvPr>
        </p:nvSpPr>
        <p:spPr>
          <a:xfrm>
            <a:off x="5906350" y="445025"/>
            <a:ext cx="2532000" cy="110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product in action</a:t>
            </a:r>
            <a:endParaRPr/>
          </a:p>
        </p:txBody>
      </p:sp>
      <p:sp>
        <p:nvSpPr>
          <p:cNvPr id="1348" name="Google Shape;1348;p39"/>
          <p:cNvSpPr txBox="1"/>
          <p:nvPr>
            <p:ph idx="1" type="subTitle"/>
          </p:nvPr>
        </p:nvSpPr>
        <p:spPr>
          <a:xfrm>
            <a:off x="5906350" y="1631500"/>
            <a:ext cx="2532000" cy="117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 how our product helps real people solve real problems. Join the thousands of satisfied customers who have already made the switch to our solution!"</a:t>
            </a:r>
            <a:endParaRPr/>
          </a:p>
        </p:txBody>
      </p:sp>
      <p:sp>
        <p:nvSpPr>
          <p:cNvPr id="1349" name="Google Shape;1349;p39"/>
          <p:cNvSpPr/>
          <p:nvPr/>
        </p:nvSpPr>
        <p:spPr>
          <a:xfrm rot="-1142039">
            <a:off x="3656516" y="2938275"/>
            <a:ext cx="535371" cy="133865"/>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39"/>
          <p:cNvSpPr/>
          <p:nvPr/>
        </p:nvSpPr>
        <p:spPr>
          <a:xfrm rot="1846591">
            <a:off x="8594600" y="2938253"/>
            <a:ext cx="535284" cy="133872"/>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39"/>
          <p:cNvSpPr/>
          <p:nvPr/>
        </p:nvSpPr>
        <p:spPr>
          <a:xfrm rot="-7704">
            <a:off x="4476374" y="103637"/>
            <a:ext cx="535501" cy="1338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39"/>
          <p:cNvSpPr/>
          <p:nvPr/>
        </p:nvSpPr>
        <p:spPr>
          <a:xfrm rot="-1518938">
            <a:off x="50933" y="150793"/>
            <a:ext cx="535308" cy="133934"/>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3" name="Google Shape;1353;p39"/>
          <p:cNvGrpSpPr/>
          <p:nvPr/>
        </p:nvGrpSpPr>
        <p:grpSpPr>
          <a:xfrm rot="4691007">
            <a:off x="128595" y="4231043"/>
            <a:ext cx="873683" cy="754908"/>
            <a:chOff x="396175" y="2883775"/>
            <a:chExt cx="560325" cy="484150"/>
          </a:xfrm>
        </p:grpSpPr>
        <p:sp>
          <p:nvSpPr>
            <p:cNvPr id="1354" name="Google Shape;1354;p39"/>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9"/>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9"/>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9"/>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9"/>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39"/>
          <p:cNvGrpSpPr/>
          <p:nvPr/>
        </p:nvGrpSpPr>
        <p:grpSpPr>
          <a:xfrm flipH="1" rot="-5400000">
            <a:off x="8384225" y="889160"/>
            <a:ext cx="796446" cy="688219"/>
            <a:chOff x="396175" y="2883775"/>
            <a:chExt cx="560325" cy="484150"/>
          </a:xfrm>
        </p:grpSpPr>
        <p:sp>
          <p:nvSpPr>
            <p:cNvPr id="1360" name="Google Shape;1360;p39"/>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9"/>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9"/>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9"/>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9"/>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39"/>
          <p:cNvGrpSpPr/>
          <p:nvPr/>
        </p:nvGrpSpPr>
        <p:grpSpPr>
          <a:xfrm>
            <a:off x="8584236" y="2149348"/>
            <a:ext cx="362343" cy="290722"/>
            <a:chOff x="4106575" y="1776625"/>
            <a:chExt cx="239550" cy="155300"/>
          </a:xfrm>
        </p:grpSpPr>
        <p:sp>
          <p:nvSpPr>
            <p:cNvPr id="1366" name="Google Shape;1366;p39"/>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9"/>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9"/>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372" name="Shape 1372"/>
        <p:cNvGrpSpPr/>
        <p:nvPr/>
      </p:nvGrpSpPr>
      <p:grpSpPr>
        <a:xfrm>
          <a:off x="0" y="0"/>
          <a:ext cx="0" cy="0"/>
          <a:chOff x="0" y="0"/>
          <a:chExt cx="0" cy="0"/>
        </a:xfrm>
      </p:grpSpPr>
      <p:sp>
        <p:nvSpPr>
          <p:cNvPr id="1373" name="Google Shape;1373;p40"/>
          <p:cNvSpPr/>
          <p:nvPr/>
        </p:nvSpPr>
        <p:spPr>
          <a:xfrm rot="356325">
            <a:off x="711633" y="569846"/>
            <a:ext cx="2151447" cy="2686118"/>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0"/>
          <p:cNvSpPr txBox="1"/>
          <p:nvPr>
            <p:ph type="title"/>
          </p:nvPr>
        </p:nvSpPr>
        <p:spPr>
          <a:xfrm>
            <a:off x="3131450" y="445025"/>
            <a:ext cx="52977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Buyer persona infographic</a:t>
            </a:r>
            <a:endParaRPr/>
          </a:p>
        </p:txBody>
      </p:sp>
      <p:sp>
        <p:nvSpPr>
          <p:cNvPr id="1375" name="Google Shape;1375;p40"/>
          <p:cNvSpPr txBox="1"/>
          <p:nvPr/>
        </p:nvSpPr>
        <p:spPr>
          <a:xfrm>
            <a:off x="3217350" y="1172350"/>
            <a:ext cx="2457300" cy="4062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Poppins"/>
                <a:ea typeface="Poppins"/>
                <a:cs typeface="Poppins"/>
                <a:sym typeface="Poppins"/>
              </a:rPr>
              <a:t>Bio</a:t>
            </a:r>
            <a:endParaRPr sz="1800">
              <a:solidFill>
                <a:schemeClr val="dk1"/>
              </a:solidFill>
              <a:latin typeface="Poppins"/>
              <a:ea typeface="Poppins"/>
              <a:cs typeface="Poppins"/>
              <a:sym typeface="Poppins"/>
            </a:endParaRPr>
          </a:p>
        </p:txBody>
      </p:sp>
      <p:sp>
        <p:nvSpPr>
          <p:cNvPr id="1376" name="Google Shape;1376;p40"/>
          <p:cNvSpPr txBox="1"/>
          <p:nvPr/>
        </p:nvSpPr>
        <p:spPr>
          <a:xfrm>
            <a:off x="3217350" y="1578559"/>
            <a:ext cx="2457300" cy="122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Our average client is outdoorsy, has creative jobs and a passion for the environment and the planet</a:t>
            </a:r>
            <a:endParaRPr sz="1200">
              <a:solidFill>
                <a:schemeClr val="dk1"/>
              </a:solidFill>
              <a:latin typeface="Poppins"/>
              <a:ea typeface="Poppins"/>
              <a:cs typeface="Poppins"/>
              <a:sym typeface="Poppins"/>
            </a:endParaRPr>
          </a:p>
        </p:txBody>
      </p:sp>
      <p:sp>
        <p:nvSpPr>
          <p:cNvPr id="1377" name="Google Shape;1377;p40"/>
          <p:cNvSpPr txBox="1"/>
          <p:nvPr/>
        </p:nvSpPr>
        <p:spPr>
          <a:xfrm>
            <a:off x="3217350" y="2953475"/>
            <a:ext cx="2457300" cy="4062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Poppins"/>
                <a:ea typeface="Poppins"/>
                <a:cs typeface="Poppins"/>
                <a:sym typeface="Poppins"/>
              </a:rPr>
              <a:t>Personality</a:t>
            </a:r>
            <a:endParaRPr sz="1800">
              <a:solidFill>
                <a:schemeClr val="dk1"/>
              </a:solidFill>
              <a:latin typeface="Poppins"/>
              <a:ea typeface="Poppins"/>
              <a:cs typeface="Poppins"/>
              <a:sym typeface="Poppins"/>
            </a:endParaRPr>
          </a:p>
        </p:txBody>
      </p:sp>
      <p:sp>
        <p:nvSpPr>
          <p:cNvPr id="1378" name="Google Shape;1378;p40"/>
          <p:cNvSpPr txBox="1"/>
          <p:nvPr/>
        </p:nvSpPr>
        <p:spPr>
          <a:xfrm>
            <a:off x="3217350" y="3359675"/>
            <a:ext cx="2457300" cy="1233000"/>
          </a:xfrm>
          <a:prstGeom prst="rect">
            <a:avLst/>
          </a:prstGeom>
          <a:noFill/>
          <a:ln>
            <a:noFill/>
          </a:ln>
        </p:spPr>
        <p:txBody>
          <a:bodyPr anchorCtr="0" anchor="t" bIns="91425" lIns="91425" spcFirstLastPara="1" rIns="91425" wrap="square" tIns="91425">
            <a:noAutofit/>
          </a:bodyPr>
          <a:lstStyle/>
          <a:p>
            <a:pPr indent="-304800" lvl="0" marL="3429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Strong ideas in favor of ecology, sustainability and recycling </a:t>
            </a:r>
            <a:endParaRPr sz="1200">
              <a:solidFill>
                <a:schemeClr val="dk1"/>
              </a:solidFill>
              <a:latin typeface="Poppins"/>
              <a:ea typeface="Poppins"/>
              <a:cs typeface="Poppins"/>
              <a:sym typeface="Poppins"/>
            </a:endParaRPr>
          </a:p>
          <a:p>
            <a:pPr indent="-304800" lvl="0" marL="342900" rtl="0" algn="l">
              <a:spcBef>
                <a:spcPts val="0"/>
              </a:spcBef>
              <a:spcAft>
                <a:spcPts val="0"/>
              </a:spcAft>
              <a:buClr>
                <a:schemeClr val="dk1"/>
              </a:buClr>
              <a:buSzPts val="1200"/>
              <a:buFont typeface="Poppins"/>
              <a:buChar char="●"/>
            </a:pPr>
            <a:r>
              <a:rPr lang="en" sz="1200">
                <a:solidFill>
                  <a:schemeClr val="dk1"/>
                </a:solidFill>
                <a:latin typeface="Poppins"/>
                <a:ea typeface="Poppins"/>
                <a:cs typeface="Poppins"/>
                <a:sym typeface="Poppins"/>
              </a:rPr>
              <a:t>Avid user of social media, specifically TikTok and Twitter</a:t>
            </a:r>
            <a:endParaRPr sz="1200">
              <a:solidFill>
                <a:schemeClr val="dk1"/>
              </a:solidFill>
              <a:latin typeface="Poppins"/>
              <a:ea typeface="Poppins"/>
              <a:cs typeface="Poppins"/>
              <a:sym typeface="Poppins"/>
            </a:endParaRPr>
          </a:p>
        </p:txBody>
      </p:sp>
      <p:sp>
        <p:nvSpPr>
          <p:cNvPr id="1379" name="Google Shape;1379;p40"/>
          <p:cNvSpPr txBox="1"/>
          <p:nvPr/>
        </p:nvSpPr>
        <p:spPr>
          <a:xfrm>
            <a:off x="6072400" y="1172350"/>
            <a:ext cx="2351400" cy="4062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Poppins"/>
                <a:ea typeface="Poppins"/>
                <a:cs typeface="Poppins"/>
                <a:sym typeface="Poppins"/>
              </a:rPr>
              <a:t>Motivations</a:t>
            </a:r>
            <a:endParaRPr sz="1800">
              <a:solidFill>
                <a:schemeClr val="dk1"/>
              </a:solidFill>
              <a:latin typeface="Poppins"/>
              <a:ea typeface="Poppins"/>
              <a:cs typeface="Poppins"/>
              <a:sym typeface="Poppins"/>
            </a:endParaRPr>
          </a:p>
        </p:txBody>
      </p:sp>
      <p:sp>
        <p:nvSpPr>
          <p:cNvPr id="1380" name="Google Shape;1380;p40"/>
          <p:cNvSpPr txBox="1"/>
          <p:nvPr/>
        </p:nvSpPr>
        <p:spPr>
          <a:xfrm>
            <a:off x="6541698" y="1722625"/>
            <a:ext cx="1839600" cy="30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Self-improvement</a:t>
            </a:r>
            <a:endParaRPr sz="1200">
              <a:solidFill>
                <a:schemeClr val="dk1"/>
              </a:solidFill>
              <a:latin typeface="Poppins"/>
              <a:ea typeface="Poppins"/>
              <a:cs typeface="Poppins"/>
              <a:sym typeface="Poppins"/>
            </a:endParaRPr>
          </a:p>
        </p:txBody>
      </p:sp>
      <p:sp>
        <p:nvSpPr>
          <p:cNvPr id="1381" name="Google Shape;1381;p40"/>
          <p:cNvSpPr txBox="1"/>
          <p:nvPr/>
        </p:nvSpPr>
        <p:spPr>
          <a:xfrm>
            <a:off x="6071150" y="2941000"/>
            <a:ext cx="2351400" cy="4062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Poppins"/>
                <a:ea typeface="Poppins"/>
                <a:cs typeface="Poppins"/>
                <a:sym typeface="Poppins"/>
              </a:rPr>
              <a:t>Pain points</a:t>
            </a:r>
            <a:endParaRPr sz="1800">
              <a:solidFill>
                <a:schemeClr val="dk1"/>
              </a:solidFill>
              <a:latin typeface="Poppins"/>
              <a:ea typeface="Poppins"/>
              <a:cs typeface="Poppins"/>
              <a:sym typeface="Poppins"/>
            </a:endParaRPr>
          </a:p>
        </p:txBody>
      </p:sp>
      <p:sp>
        <p:nvSpPr>
          <p:cNvPr id="1382" name="Google Shape;1382;p40"/>
          <p:cNvSpPr txBox="1"/>
          <p:nvPr/>
        </p:nvSpPr>
        <p:spPr>
          <a:xfrm>
            <a:off x="6071150" y="3347200"/>
            <a:ext cx="2351400" cy="126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Programmed obsolescence, difficulty repairing products and too much usage of unnecessary plastics</a:t>
            </a:r>
            <a:endParaRPr sz="1200">
              <a:solidFill>
                <a:schemeClr val="dk1"/>
              </a:solidFill>
              <a:latin typeface="Poppins"/>
              <a:ea typeface="Poppins"/>
              <a:cs typeface="Poppins"/>
              <a:sym typeface="Poppins"/>
            </a:endParaRPr>
          </a:p>
        </p:txBody>
      </p:sp>
      <p:sp>
        <p:nvSpPr>
          <p:cNvPr id="1383" name="Google Shape;1383;p40"/>
          <p:cNvSpPr txBox="1"/>
          <p:nvPr/>
        </p:nvSpPr>
        <p:spPr>
          <a:xfrm>
            <a:off x="6536150" y="2112189"/>
            <a:ext cx="1839600" cy="30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Organisation</a:t>
            </a:r>
            <a:endParaRPr sz="1200">
              <a:solidFill>
                <a:schemeClr val="dk1"/>
              </a:solidFill>
              <a:latin typeface="Poppins"/>
              <a:ea typeface="Poppins"/>
              <a:cs typeface="Poppins"/>
              <a:sym typeface="Poppins"/>
            </a:endParaRPr>
          </a:p>
        </p:txBody>
      </p:sp>
      <p:sp>
        <p:nvSpPr>
          <p:cNvPr id="1384" name="Google Shape;1384;p40"/>
          <p:cNvSpPr txBox="1"/>
          <p:nvPr/>
        </p:nvSpPr>
        <p:spPr>
          <a:xfrm>
            <a:off x="6537901" y="2470624"/>
            <a:ext cx="1839600" cy="30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Ecology</a:t>
            </a:r>
            <a:endParaRPr sz="1200">
              <a:solidFill>
                <a:schemeClr val="dk1"/>
              </a:solidFill>
              <a:latin typeface="Poppins"/>
              <a:ea typeface="Poppins"/>
              <a:cs typeface="Poppins"/>
              <a:sym typeface="Poppins"/>
            </a:endParaRPr>
          </a:p>
        </p:txBody>
      </p:sp>
      <p:sp>
        <p:nvSpPr>
          <p:cNvPr id="1385" name="Google Shape;1385;p40"/>
          <p:cNvSpPr/>
          <p:nvPr/>
        </p:nvSpPr>
        <p:spPr>
          <a:xfrm>
            <a:off x="6123800" y="1722625"/>
            <a:ext cx="306900" cy="306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1</a:t>
            </a:r>
            <a:endParaRPr>
              <a:solidFill>
                <a:schemeClr val="dk1"/>
              </a:solidFill>
              <a:latin typeface="Poppins"/>
              <a:ea typeface="Poppins"/>
              <a:cs typeface="Poppins"/>
              <a:sym typeface="Poppins"/>
            </a:endParaRPr>
          </a:p>
        </p:txBody>
      </p:sp>
      <p:sp>
        <p:nvSpPr>
          <p:cNvPr id="1386" name="Google Shape;1386;p40"/>
          <p:cNvSpPr/>
          <p:nvPr/>
        </p:nvSpPr>
        <p:spPr>
          <a:xfrm>
            <a:off x="6116750" y="2100474"/>
            <a:ext cx="306900" cy="306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2</a:t>
            </a:r>
            <a:endParaRPr>
              <a:solidFill>
                <a:schemeClr val="dk1"/>
              </a:solidFill>
              <a:latin typeface="Poppins"/>
              <a:ea typeface="Poppins"/>
              <a:cs typeface="Poppins"/>
              <a:sym typeface="Poppins"/>
            </a:endParaRPr>
          </a:p>
        </p:txBody>
      </p:sp>
      <p:sp>
        <p:nvSpPr>
          <p:cNvPr id="1387" name="Google Shape;1387;p40"/>
          <p:cNvSpPr/>
          <p:nvPr/>
        </p:nvSpPr>
        <p:spPr>
          <a:xfrm>
            <a:off x="6114896" y="2490025"/>
            <a:ext cx="306900" cy="306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Poppins"/>
                <a:ea typeface="Poppins"/>
                <a:cs typeface="Poppins"/>
                <a:sym typeface="Poppins"/>
              </a:rPr>
              <a:t>3</a:t>
            </a:r>
            <a:endParaRPr>
              <a:solidFill>
                <a:schemeClr val="dk1"/>
              </a:solidFill>
              <a:latin typeface="Poppins"/>
              <a:ea typeface="Poppins"/>
              <a:cs typeface="Poppins"/>
              <a:sym typeface="Poppins"/>
            </a:endParaRPr>
          </a:p>
        </p:txBody>
      </p:sp>
      <p:sp>
        <p:nvSpPr>
          <p:cNvPr id="1388" name="Google Shape;1388;p40"/>
          <p:cNvSpPr txBox="1"/>
          <p:nvPr/>
        </p:nvSpPr>
        <p:spPr>
          <a:xfrm>
            <a:off x="759650" y="3358050"/>
            <a:ext cx="1185900" cy="40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Poppins"/>
                <a:ea typeface="Poppins"/>
                <a:cs typeface="Poppins"/>
                <a:sym typeface="Poppins"/>
              </a:rPr>
              <a:t>Alex</a:t>
            </a:r>
            <a:r>
              <a:rPr lang="en" sz="1800">
                <a:solidFill>
                  <a:schemeClr val="dk1"/>
                </a:solidFill>
                <a:latin typeface="Poppins"/>
                <a:ea typeface="Poppins"/>
                <a:cs typeface="Poppins"/>
                <a:sym typeface="Poppins"/>
              </a:rPr>
              <a:t> Doe</a:t>
            </a:r>
            <a:endParaRPr sz="1800">
              <a:solidFill>
                <a:schemeClr val="dk1"/>
              </a:solidFill>
              <a:latin typeface="Poppins"/>
              <a:ea typeface="Poppins"/>
              <a:cs typeface="Poppins"/>
              <a:sym typeface="Poppins"/>
            </a:endParaRPr>
          </a:p>
        </p:txBody>
      </p:sp>
      <p:sp>
        <p:nvSpPr>
          <p:cNvPr id="1389" name="Google Shape;1389;p40"/>
          <p:cNvSpPr txBox="1"/>
          <p:nvPr/>
        </p:nvSpPr>
        <p:spPr>
          <a:xfrm>
            <a:off x="1945550" y="3398700"/>
            <a:ext cx="1185900" cy="40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3</a:t>
            </a:r>
            <a:r>
              <a:rPr lang="en" sz="1200">
                <a:solidFill>
                  <a:schemeClr val="dk1"/>
                </a:solidFill>
                <a:latin typeface="Poppins"/>
                <a:ea typeface="Poppins"/>
                <a:cs typeface="Poppins"/>
                <a:sym typeface="Poppins"/>
              </a:rPr>
              <a:t>6, father</a:t>
            </a:r>
            <a:endParaRPr sz="1200">
              <a:solidFill>
                <a:schemeClr val="dk1"/>
              </a:solidFill>
              <a:latin typeface="Poppins"/>
              <a:ea typeface="Poppins"/>
              <a:cs typeface="Poppins"/>
              <a:sym typeface="Poppins"/>
            </a:endParaRPr>
          </a:p>
        </p:txBody>
      </p:sp>
      <p:sp>
        <p:nvSpPr>
          <p:cNvPr id="1390" name="Google Shape;1390;p40"/>
          <p:cNvSpPr txBox="1"/>
          <p:nvPr/>
        </p:nvSpPr>
        <p:spPr>
          <a:xfrm>
            <a:off x="780050" y="3768450"/>
            <a:ext cx="2351400" cy="8226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“I want to support the planet with each buy. That’s why I support companies that are eco-friendly”</a:t>
            </a:r>
            <a:endParaRPr sz="1200">
              <a:solidFill>
                <a:schemeClr val="dk1"/>
              </a:solidFill>
              <a:latin typeface="Poppins"/>
              <a:ea typeface="Poppins"/>
              <a:cs typeface="Poppins"/>
              <a:sym typeface="Poppins"/>
            </a:endParaRPr>
          </a:p>
        </p:txBody>
      </p:sp>
      <p:pic>
        <p:nvPicPr>
          <p:cNvPr id="1391" name="Google Shape;1391;p40"/>
          <p:cNvPicPr preferRelativeResize="0"/>
          <p:nvPr/>
        </p:nvPicPr>
        <p:blipFill rotWithShape="1">
          <a:blip r:embed="rId3">
            <a:alphaModFix/>
          </a:blip>
          <a:srcRect b="23623" l="45284" r="16993" t="2274"/>
          <a:stretch/>
        </p:blipFill>
        <p:spPr>
          <a:xfrm rot="-9">
            <a:off x="820217" y="564231"/>
            <a:ext cx="2019635" cy="2644271"/>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pic>
      <p:sp>
        <p:nvSpPr>
          <p:cNvPr id="1392" name="Google Shape;1392;p40"/>
          <p:cNvSpPr/>
          <p:nvPr/>
        </p:nvSpPr>
        <p:spPr>
          <a:xfrm rot="-1926">
            <a:off x="1621573" y="468103"/>
            <a:ext cx="535500" cy="13380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3" name="Google Shape;1393;p40"/>
          <p:cNvGrpSpPr/>
          <p:nvPr/>
        </p:nvGrpSpPr>
        <p:grpSpPr>
          <a:xfrm rot="1344320">
            <a:off x="8473477" y="3984168"/>
            <a:ext cx="677151" cy="1070683"/>
            <a:chOff x="5837325" y="1863350"/>
            <a:chExt cx="382825" cy="605275"/>
          </a:xfrm>
        </p:grpSpPr>
        <p:sp>
          <p:nvSpPr>
            <p:cNvPr id="1394" name="Google Shape;1394;p40"/>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0"/>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0"/>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0"/>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0"/>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0"/>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40"/>
          <p:cNvGrpSpPr/>
          <p:nvPr/>
        </p:nvGrpSpPr>
        <p:grpSpPr>
          <a:xfrm rot="4645474">
            <a:off x="-80156" y="224685"/>
            <a:ext cx="873719" cy="754939"/>
            <a:chOff x="396175" y="2883775"/>
            <a:chExt cx="560325" cy="484150"/>
          </a:xfrm>
        </p:grpSpPr>
        <p:sp>
          <p:nvSpPr>
            <p:cNvPr id="1401" name="Google Shape;1401;p40"/>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0"/>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0"/>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0"/>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0"/>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40"/>
          <p:cNvGrpSpPr/>
          <p:nvPr/>
        </p:nvGrpSpPr>
        <p:grpSpPr>
          <a:xfrm>
            <a:off x="8556613" y="552824"/>
            <a:ext cx="248422" cy="357102"/>
            <a:chOff x="1551948" y="1609850"/>
            <a:chExt cx="329778" cy="474051"/>
          </a:xfrm>
        </p:grpSpPr>
        <p:sp>
          <p:nvSpPr>
            <p:cNvPr id="1407" name="Google Shape;1407;p40"/>
            <p:cNvSpPr/>
            <p:nvPr/>
          </p:nvSpPr>
          <p:spPr>
            <a:xfrm>
              <a:off x="1551948" y="1609850"/>
              <a:ext cx="171839" cy="237411"/>
            </a:xfrm>
            <a:custGeom>
              <a:rect b="b" l="l" r="r" t="t"/>
              <a:pathLst>
                <a:path extrusionOk="0" h="3092" w="2238">
                  <a:moveTo>
                    <a:pt x="1156" y="1"/>
                  </a:moveTo>
                  <a:cubicBezTo>
                    <a:pt x="755" y="1"/>
                    <a:pt x="305" y="352"/>
                    <a:pt x="43" y="933"/>
                  </a:cubicBezTo>
                  <a:cubicBezTo>
                    <a:pt x="0" y="2154"/>
                    <a:pt x="296" y="3091"/>
                    <a:pt x="905" y="3091"/>
                  </a:cubicBezTo>
                  <a:cubicBezTo>
                    <a:pt x="942" y="3091"/>
                    <a:pt x="979" y="3088"/>
                    <a:pt x="1018" y="3081"/>
                  </a:cubicBezTo>
                  <a:cubicBezTo>
                    <a:pt x="2237" y="2532"/>
                    <a:pt x="2131" y="1085"/>
                    <a:pt x="1536" y="125"/>
                  </a:cubicBezTo>
                  <a:cubicBezTo>
                    <a:pt x="1421" y="41"/>
                    <a:pt x="1291" y="1"/>
                    <a:pt x="11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0"/>
            <p:cNvSpPr/>
            <p:nvPr/>
          </p:nvSpPr>
          <p:spPr>
            <a:xfrm>
              <a:off x="1789203" y="2009806"/>
              <a:ext cx="92523" cy="74095"/>
            </a:xfrm>
            <a:custGeom>
              <a:rect b="b" l="l" r="r" t="t"/>
              <a:pathLst>
                <a:path extrusionOk="0" h="965" w="1205">
                  <a:moveTo>
                    <a:pt x="407" y="1"/>
                  </a:moveTo>
                  <a:cubicBezTo>
                    <a:pt x="215" y="1"/>
                    <a:pt x="51" y="139"/>
                    <a:pt x="0" y="340"/>
                  </a:cubicBezTo>
                  <a:cubicBezTo>
                    <a:pt x="46" y="645"/>
                    <a:pt x="138" y="889"/>
                    <a:pt x="427" y="965"/>
                  </a:cubicBezTo>
                  <a:cubicBezTo>
                    <a:pt x="1204" y="965"/>
                    <a:pt x="1097" y="96"/>
                    <a:pt x="534" y="20"/>
                  </a:cubicBezTo>
                  <a:cubicBezTo>
                    <a:pt x="491" y="7"/>
                    <a:pt x="448" y="1"/>
                    <a:pt x="4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40"/>
          <p:cNvGrpSpPr/>
          <p:nvPr/>
        </p:nvGrpSpPr>
        <p:grpSpPr>
          <a:xfrm>
            <a:off x="7628311" y="4608510"/>
            <a:ext cx="362343" cy="290722"/>
            <a:chOff x="4106575" y="1776625"/>
            <a:chExt cx="239550" cy="155300"/>
          </a:xfrm>
        </p:grpSpPr>
        <p:sp>
          <p:nvSpPr>
            <p:cNvPr id="1410" name="Google Shape;1410;p40"/>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0"/>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0"/>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6" name="Shape 1416"/>
        <p:cNvGrpSpPr/>
        <p:nvPr/>
      </p:nvGrpSpPr>
      <p:grpSpPr>
        <a:xfrm>
          <a:off x="0" y="0"/>
          <a:ext cx="0" cy="0"/>
          <a:chOff x="0" y="0"/>
          <a:chExt cx="0" cy="0"/>
        </a:xfrm>
      </p:grpSpPr>
      <p:sp>
        <p:nvSpPr>
          <p:cNvPr id="1417" name="Google Shape;1417;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oadmap infographic</a:t>
            </a:r>
            <a:endParaRPr/>
          </a:p>
        </p:txBody>
      </p:sp>
      <p:graphicFrame>
        <p:nvGraphicFramePr>
          <p:cNvPr id="1418" name="Google Shape;1418;p41"/>
          <p:cNvGraphicFramePr/>
          <p:nvPr/>
        </p:nvGraphicFramePr>
        <p:xfrm>
          <a:off x="720000" y="1168438"/>
          <a:ext cx="3000000" cy="3000000"/>
        </p:xfrm>
        <a:graphic>
          <a:graphicData uri="http://schemas.openxmlformats.org/drawingml/2006/table">
            <a:tbl>
              <a:tblPr>
                <a:noFill/>
                <a:tableStyleId>{6FB205E4-2CE2-45BA-9D65-989FB76CE7D6}</a:tableStyleId>
              </a:tblPr>
              <a:tblGrid>
                <a:gridCol w="1361775"/>
                <a:gridCol w="2208575"/>
                <a:gridCol w="344475"/>
                <a:gridCol w="344475"/>
                <a:gridCol w="344475"/>
                <a:gridCol w="344475"/>
                <a:gridCol w="344475"/>
                <a:gridCol w="344475"/>
                <a:gridCol w="344475"/>
                <a:gridCol w="344475"/>
                <a:gridCol w="355150"/>
                <a:gridCol w="333800"/>
                <a:gridCol w="344475"/>
                <a:gridCol w="344475"/>
              </a:tblGrid>
              <a:tr h="441850">
                <a:tc>
                  <a:txBody>
                    <a:bodyPr/>
                    <a:lstStyle/>
                    <a:p>
                      <a:pPr indent="0" lvl="0" marL="0" rtl="0" algn="ctr">
                        <a:spcBef>
                          <a:spcPts val="0"/>
                        </a:spcBef>
                        <a:spcAft>
                          <a:spcPts val="0"/>
                        </a:spcAft>
                        <a:buNone/>
                      </a:pPr>
                      <a:r>
                        <a:rPr lang="en" sz="1600">
                          <a:solidFill>
                            <a:schemeClr val="dk1"/>
                          </a:solidFill>
                          <a:latin typeface="Poppins"/>
                          <a:ea typeface="Poppins"/>
                          <a:cs typeface="Poppins"/>
                          <a:sym typeface="Poppins"/>
                        </a:rPr>
                        <a:t>Initiative</a:t>
                      </a:r>
                      <a:endParaRPr sz="1600">
                        <a:solidFill>
                          <a:schemeClr val="dk1"/>
                        </a:solidFill>
                        <a:latin typeface="Poppins"/>
                        <a:ea typeface="Poppins"/>
                        <a:cs typeface="Poppins"/>
                        <a:sym typeface="Poppins"/>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600">
                          <a:solidFill>
                            <a:schemeClr val="dk1"/>
                          </a:solidFill>
                          <a:latin typeface="Poppins"/>
                          <a:ea typeface="Poppins"/>
                          <a:cs typeface="Poppins"/>
                          <a:sym typeface="Poppins"/>
                        </a:rPr>
                        <a:t>Objective</a:t>
                      </a:r>
                      <a:endParaRPr sz="16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Jan</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Feb</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Mar</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Poppins"/>
                          <a:ea typeface="Poppins"/>
                          <a:cs typeface="Poppins"/>
                          <a:sym typeface="Poppins"/>
                        </a:rPr>
                        <a:t>Apr</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May</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Jun</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Jul</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Aug</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Sep</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Oct</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None/>
                      </a:pPr>
                      <a:r>
                        <a:rPr lang="en" sz="1200">
                          <a:solidFill>
                            <a:schemeClr val="dk1"/>
                          </a:solidFill>
                          <a:latin typeface="Poppins"/>
                          <a:ea typeface="Poppins"/>
                          <a:cs typeface="Poppins"/>
                          <a:sym typeface="Poppins"/>
                        </a:rPr>
                        <a:t>Nov</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Poppins"/>
                          <a:ea typeface="Poppins"/>
                          <a:cs typeface="Poppins"/>
                          <a:sym typeface="Poppins"/>
                        </a:rPr>
                        <a:t>Dec</a:t>
                      </a:r>
                      <a:endParaRPr sz="12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r>
              <a:tr h="450800">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Streamline processes</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Reduce costs to offer competitive pricing for clients</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Enhance communication</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Ensure that all teams are aligned on the branding of the campaign</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Innovate products</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Highlight improved product features to attract customers</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Develop talent</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Empower employees to take on marketing initiatives</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Expand market reach</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Expand the company's reach to new target markets</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Strengthen branding</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Increase recognition through brand awareness campaigns</a:t>
                      </a:r>
                      <a:endParaRPr sz="1000">
                        <a:solidFill>
                          <a:schemeClr val="dk1"/>
                        </a:solidFill>
                        <a:latin typeface="Poppins"/>
                        <a:ea typeface="Poppins"/>
                        <a:cs typeface="Poppins"/>
                        <a:sym typeface="Poppi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c>
                  <a:txBody>
                    <a:bodyPr/>
                    <a:lstStyle/>
                    <a:p>
                      <a:pPr indent="0" lvl="0" marL="0" rtl="0" algn="ctr">
                        <a:spcBef>
                          <a:spcPts val="0"/>
                        </a:spcBef>
                        <a:spcAft>
                          <a:spcPts val="0"/>
                        </a:spcAft>
                        <a:buNone/>
                      </a:pPr>
                      <a:r>
                        <a:t/>
                      </a:r>
                      <a:endParaRPr sz="1000">
                        <a:solidFill>
                          <a:schemeClr val="dk1"/>
                        </a:solidFill>
                        <a:latin typeface="Poppins"/>
                        <a:ea typeface="Poppins"/>
                        <a:cs typeface="Poppins"/>
                        <a:sym typeface="Poppi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2"/>
                    </a:solidFill>
                  </a:tcPr>
                </a:tc>
              </a:tr>
            </a:tbl>
          </a:graphicData>
        </a:graphic>
      </p:graphicFrame>
      <p:grpSp>
        <p:nvGrpSpPr>
          <p:cNvPr id="1419" name="Google Shape;1419;p41"/>
          <p:cNvGrpSpPr/>
          <p:nvPr/>
        </p:nvGrpSpPr>
        <p:grpSpPr>
          <a:xfrm>
            <a:off x="8154923" y="4427170"/>
            <a:ext cx="913722" cy="789503"/>
            <a:chOff x="396175" y="2883775"/>
            <a:chExt cx="560325" cy="484150"/>
          </a:xfrm>
        </p:grpSpPr>
        <p:sp>
          <p:nvSpPr>
            <p:cNvPr id="1420" name="Google Shape;1420;p41"/>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1"/>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1"/>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1"/>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1"/>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1"/>
          <p:cNvGrpSpPr/>
          <p:nvPr/>
        </p:nvGrpSpPr>
        <p:grpSpPr>
          <a:xfrm rot="1344320">
            <a:off x="376527" y="-90320"/>
            <a:ext cx="677151" cy="1070683"/>
            <a:chOff x="5837325" y="1863350"/>
            <a:chExt cx="382825" cy="605275"/>
          </a:xfrm>
        </p:grpSpPr>
        <p:sp>
          <p:nvSpPr>
            <p:cNvPr id="1426" name="Google Shape;1426;p41"/>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1"/>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1"/>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1"/>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1"/>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1"/>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41"/>
          <p:cNvGrpSpPr/>
          <p:nvPr/>
        </p:nvGrpSpPr>
        <p:grpSpPr>
          <a:xfrm>
            <a:off x="181161" y="1321785"/>
            <a:ext cx="362343" cy="290722"/>
            <a:chOff x="4106575" y="1776625"/>
            <a:chExt cx="239550" cy="155300"/>
          </a:xfrm>
        </p:grpSpPr>
        <p:sp>
          <p:nvSpPr>
            <p:cNvPr id="1433" name="Google Shape;1433;p41"/>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1"/>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1"/>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41"/>
          <p:cNvGrpSpPr/>
          <p:nvPr/>
        </p:nvGrpSpPr>
        <p:grpSpPr>
          <a:xfrm>
            <a:off x="8660425" y="3323149"/>
            <a:ext cx="248422" cy="357102"/>
            <a:chOff x="1551948" y="1609850"/>
            <a:chExt cx="329778" cy="474051"/>
          </a:xfrm>
        </p:grpSpPr>
        <p:sp>
          <p:nvSpPr>
            <p:cNvPr id="1437" name="Google Shape;1437;p41"/>
            <p:cNvSpPr/>
            <p:nvPr/>
          </p:nvSpPr>
          <p:spPr>
            <a:xfrm>
              <a:off x="1551948" y="1609850"/>
              <a:ext cx="171839" cy="237411"/>
            </a:xfrm>
            <a:custGeom>
              <a:rect b="b" l="l" r="r" t="t"/>
              <a:pathLst>
                <a:path extrusionOk="0" h="3092" w="2238">
                  <a:moveTo>
                    <a:pt x="1156" y="1"/>
                  </a:moveTo>
                  <a:cubicBezTo>
                    <a:pt x="755" y="1"/>
                    <a:pt x="305" y="352"/>
                    <a:pt x="43" y="933"/>
                  </a:cubicBezTo>
                  <a:cubicBezTo>
                    <a:pt x="0" y="2154"/>
                    <a:pt x="296" y="3091"/>
                    <a:pt x="905" y="3091"/>
                  </a:cubicBezTo>
                  <a:cubicBezTo>
                    <a:pt x="942" y="3091"/>
                    <a:pt x="979" y="3088"/>
                    <a:pt x="1018" y="3081"/>
                  </a:cubicBezTo>
                  <a:cubicBezTo>
                    <a:pt x="2237" y="2532"/>
                    <a:pt x="2131" y="1085"/>
                    <a:pt x="1536" y="125"/>
                  </a:cubicBezTo>
                  <a:cubicBezTo>
                    <a:pt x="1421" y="41"/>
                    <a:pt x="1291" y="1"/>
                    <a:pt x="11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1"/>
            <p:cNvSpPr/>
            <p:nvPr/>
          </p:nvSpPr>
          <p:spPr>
            <a:xfrm>
              <a:off x="1789203" y="2009806"/>
              <a:ext cx="92523" cy="74095"/>
            </a:xfrm>
            <a:custGeom>
              <a:rect b="b" l="l" r="r" t="t"/>
              <a:pathLst>
                <a:path extrusionOk="0" h="965" w="1205">
                  <a:moveTo>
                    <a:pt x="407" y="1"/>
                  </a:moveTo>
                  <a:cubicBezTo>
                    <a:pt x="215" y="1"/>
                    <a:pt x="51" y="139"/>
                    <a:pt x="0" y="340"/>
                  </a:cubicBezTo>
                  <a:cubicBezTo>
                    <a:pt x="46" y="645"/>
                    <a:pt x="138" y="889"/>
                    <a:pt x="427" y="965"/>
                  </a:cubicBezTo>
                  <a:cubicBezTo>
                    <a:pt x="1204" y="965"/>
                    <a:pt x="1097" y="96"/>
                    <a:pt x="534" y="20"/>
                  </a:cubicBezTo>
                  <a:cubicBezTo>
                    <a:pt x="491" y="7"/>
                    <a:pt x="448" y="1"/>
                    <a:pt x="4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442" name="Shape 1442"/>
        <p:cNvGrpSpPr/>
        <p:nvPr/>
      </p:nvGrpSpPr>
      <p:grpSpPr>
        <a:xfrm>
          <a:off x="0" y="0"/>
          <a:ext cx="0" cy="0"/>
          <a:chOff x="0" y="0"/>
          <a:chExt cx="0" cy="0"/>
        </a:xfrm>
      </p:grpSpPr>
      <p:sp>
        <p:nvSpPr>
          <p:cNvPr id="1443" name="Google Shape;1443;p42"/>
          <p:cNvSpPr txBox="1"/>
          <p:nvPr>
            <p:ph type="title"/>
          </p:nvPr>
        </p:nvSpPr>
        <p:spPr>
          <a:xfrm>
            <a:off x="715100" y="445025"/>
            <a:ext cx="7713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size infographic</a:t>
            </a:r>
            <a:endParaRPr/>
          </a:p>
        </p:txBody>
      </p:sp>
      <p:sp>
        <p:nvSpPr>
          <p:cNvPr id="1444" name="Google Shape;1444;p42"/>
          <p:cNvSpPr/>
          <p:nvPr/>
        </p:nvSpPr>
        <p:spPr>
          <a:xfrm>
            <a:off x="867850" y="1354675"/>
            <a:ext cx="3249300" cy="3249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2"/>
          <p:cNvSpPr/>
          <p:nvPr/>
        </p:nvSpPr>
        <p:spPr>
          <a:xfrm>
            <a:off x="1144900" y="1908750"/>
            <a:ext cx="2695200" cy="26952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2"/>
          <p:cNvSpPr/>
          <p:nvPr/>
        </p:nvSpPr>
        <p:spPr>
          <a:xfrm>
            <a:off x="1677550" y="2974125"/>
            <a:ext cx="1629900" cy="1629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2"/>
          <p:cNvSpPr txBox="1"/>
          <p:nvPr/>
        </p:nvSpPr>
        <p:spPr>
          <a:xfrm>
            <a:off x="1820375" y="1345750"/>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accent5"/>
                </a:solidFill>
                <a:latin typeface="Poppins"/>
                <a:ea typeface="Poppins"/>
                <a:cs typeface="Poppins"/>
                <a:sym typeface="Poppins"/>
              </a:rPr>
              <a:t>$100M</a:t>
            </a:r>
            <a:endParaRPr sz="1000">
              <a:solidFill>
                <a:schemeClr val="accent5"/>
              </a:solidFill>
              <a:latin typeface="Poppins"/>
              <a:ea typeface="Poppins"/>
              <a:cs typeface="Poppins"/>
              <a:sym typeface="Poppins"/>
            </a:endParaRPr>
          </a:p>
        </p:txBody>
      </p:sp>
      <p:sp>
        <p:nvSpPr>
          <p:cNvPr id="1448" name="Google Shape;1448;p42"/>
          <p:cNvSpPr txBox="1"/>
          <p:nvPr/>
        </p:nvSpPr>
        <p:spPr>
          <a:xfrm>
            <a:off x="1820375" y="2227875"/>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oppins"/>
                <a:ea typeface="Poppins"/>
                <a:cs typeface="Poppins"/>
                <a:sym typeface="Poppins"/>
              </a:rPr>
              <a:t>$20M</a:t>
            </a:r>
            <a:endParaRPr sz="1000">
              <a:solidFill>
                <a:schemeClr val="dk1"/>
              </a:solidFill>
              <a:latin typeface="Poppins"/>
              <a:ea typeface="Poppins"/>
              <a:cs typeface="Poppins"/>
              <a:sym typeface="Poppins"/>
            </a:endParaRPr>
          </a:p>
        </p:txBody>
      </p:sp>
      <p:sp>
        <p:nvSpPr>
          <p:cNvPr id="1449" name="Google Shape;1449;p42"/>
          <p:cNvSpPr txBox="1"/>
          <p:nvPr/>
        </p:nvSpPr>
        <p:spPr>
          <a:xfrm>
            <a:off x="1820375" y="3617875"/>
            <a:ext cx="1269900" cy="55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oppins"/>
                <a:ea typeface="Poppins"/>
                <a:cs typeface="Poppins"/>
                <a:sym typeface="Poppins"/>
              </a:rPr>
              <a:t>$5M</a:t>
            </a:r>
            <a:endParaRPr sz="1000">
              <a:solidFill>
                <a:schemeClr val="dk1"/>
              </a:solidFill>
              <a:latin typeface="Poppins"/>
              <a:ea typeface="Poppins"/>
              <a:cs typeface="Poppins"/>
              <a:sym typeface="Poppins"/>
            </a:endParaRPr>
          </a:p>
        </p:txBody>
      </p:sp>
      <p:sp>
        <p:nvSpPr>
          <p:cNvPr id="1450" name="Google Shape;1450;p42"/>
          <p:cNvSpPr/>
          <p:nvPr/>
        </p:nvSpPr>
        <p:spPr>
          <a:xfrm>
            <a:off x="4524300" y="1354675"/>
            <a:ext cx="288900" cy="288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2"/>
          <p:cNvSpPr txBox="1"/>
          <p:nvPr>
            <p:ph idx="4294967295" type="subTitle"/>
          </p:nvPr>
        </p:nvSpPr>
        <p:spPr>
          <a:xfrm>
            <a:off x="5058225" y="1234725"/>
            <a:ext cx="3365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$100M</a:t>
            </a:r>
            <a:endParaRPr sz="1800"/>
          </a:p>
        </p:txBody>
      </p:sp>
      <p:sp>
        <p:nvSpPr>
          <p:cNvPr id="1452" name="Google Shape;1452;p42"/>
          <p:cNvSpPr txBox="1"/>
          <p:nvPr>
            <p:ph idx="4294967295" type="subTitle"/>
          </p:nvPr>
        </p:nvSpPr>
        <p:spPr>
          <a:xfrm>
            <a:off x="5058225" y="1533177"/>
            <a:ext cx="3365700" cy="83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Large companies with significant resources. They highlight cost-saving benefits to establish the brand as leader</a:t>
            </a:r>
            <a:endParaRPr/>
          </a:p>
        </p:txBody>
      </p:sp>
      <p:sp>
        <p:nvSpPr>
          <p:cNvPr id="1453" name="Google Shape;1453;p42"/>
          <p:cNvSpPr txBox="1"/>
          <p:nvPr>
            <p:ph idx="4294967295" type="subTitle"/>
          </p:nvPr>
        </p:nvSpPr>
        <p:spPr>
          <a:xfrm>
            <a:off x="5058225" y="2337742"/>
            <a:ext cx="3365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$20M</a:t>
            </a:r>
            <a:endParaRPr sz="1800"/>
          </a:p>
        </p:txBody>
      </p:sp>
      <p:sp>
        <p:nvSpPr>
          <p:cNvPr id="1454" name="Google Shape;1454;p42"/>
          <p:cNvSpPr txBox="1"/>
          <p:nvPr>
            <p:ph idx="4294967295" type="subTitle"/>
          </p:nvPr>
        </p:nvSpPr>
        <p:spPr>
          <a:xfrm>
            <a:off x="5058225" y="2608073"/>
            <a:ext cx="3365700" cy="83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Mid-sized companies struggling to compete. They showcase unique features and benefits tailored to their needs</a:t>
            </a:r>
            <a:endParaRPr/>
          </a:p>
        </p:txBody>
      </p:sp>
      <p:sp>
        <p:nvSpPr>
          <p:cNvPr id="1455" name="Google Shape;1455;p42"/>
          <p:cNvSpPr txBox="1"/>
          <p:nvPr>
            <p:ph idx="4294967295" type="subTitle"/>
          </p:nvPr>
        </p:nvSpPr>
        <p:spPr>
          <a:xfrm>
            <a:off x="5058225" y="3440759"/>
            <a:ext cx="3365700" cy="42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1800"/>
              <a:t>$5M</a:t>
            </a:r>
            <a:endParaRPr sz="1800"/>
          </a:p>
        </p:txBody>
      </p:sp>
      <p:sp>
        <p:nvSpPr>
          <p:cNvPr id="1456" name="Google Shape;1456;p42"/>
          <p:cNvSpPr txBox="1"/>
          <p:nvPr>
            <p:ph idx="4294967295" type="subTitle"/>
          </p:nvPr>
        </p:nvSpPr>
        <p:spPr>
          <a:xfrm>
            <a:off x="5058225" y="3682975"/>
            <a:ext cx="3365700" cy="83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Small businesses with limited resources. They emphasize affordability and ease of use to attract new customers</a:t>
            </a:r>
            <a:endParaRPr/>
          </a:p>
        </p:txBody>
      </p:sp>
      <p:sp>
        <p:nvSpPr>
          <p:cNvPr id="1457" name="Google Shape;1457;p42"/>
          <p:cNvSpPr/>
          <p:nvPr/>
        </p:nvSpPr>
        <p:spPr>
          <a:xfrm>
            <a:off x="4524300" y="2454300"/>
            <a:ext cx="288900" cy="288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2"/>
          <p:cNvSpPr/>
          <p:nvPr/>
        </p:nvSpPr>
        <p:spPr>
          <a:xfrm>
            <a:off x="4524300" y="3553925"/>
            <a:ext cx="288900" cy="288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9" name="Google Shape;1459;p42"/>
          <p:cNvGrpSpPr/>
          <p:nvPr/>
        </p:nvGrpSpPr>
        <p:grpSpPr>
          <a:xfrm rot="-5646928">
            <a:off x="8299336" y="4391058"/>
            <a:ext cx="873670" cy="754897"/>
            <a:chOff x="396175" y="2883775"/>
            <a:chExt cx="560325" cy="484150"/>
          </a:xfrm>
        </p:grpSpPr>
        <p:sp>
          <p:nvSpPr>
            <p:cNvPr id="1460" name="Google Shape;1460;p42"/>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2"/>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2"/>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2"/>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2"/>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42"/>
          <p:cNvGrpSpPr/>
          <p:nvPr/>
        </p:nvGrpSpPr>
        <p:grpSpPr>
          <a:xfrm rot="9354147">
            <a:off x="255587" y="81490"/>
            <a:ext cx="641062" cy="907027"/>
            <a:chOff x="1562575" y="2246825"/>
            <a:chExt cx="947990" cy="1341294"/>
          </a:xfrm>
        </p:grpSpPr>
        <p:sp>
          <p:nvSpPr>
            <p:cNvPr id="1466" name="Google Shape;1466;p42"/>
            <p:cNvSpPr/>
            <p:nvPr/>
          </p:nvSpPr>
          <p:spPr>
            <a:xfrm>
              <a:off x="1562575" y="2246825"/>
              <a:ext cx="947990" cy="1180598"/>
            </a:xfrm>
            <a:custGeom>
              <a:rect b="b" l="l" r="r" t="t"/>
              <a:pathLst>
                <a:path extrusionOk="0" h="15465" w="12418">
                  <a:moveTo>
                    <a:pt x="2164" y="0"/>
                  </a:moveTo>
                  <a:lnTo>
                    <a:pt x="2164" y="31"/>
                  </a:lnTo>
                  <a:cubicBezTo>
                    <a:pt x="2194" y="686"/>
                    <a:pt x="2179" y="1250"/>
                    <a:pt x="2103" y="1783"/>
                  </a:cubicBezTo>
                  <a:lnTo>
                    <a:pt x="2103" y="1753"/>
                  </a:lnTo>
                  <a:lnTo>
                    <a:pt x="2103" y="1737"/>
                  </a:lnTo>
                  <a:cubicBezTo>
                    <a:pt x="1951" y="2865"/>
                    <a:pt x="1509" y="3901"/>
                    <a:pt x="1082" y="4922"/>
                  </a:cubicBezTo>
                  <a:cubicBezTo>
                    <a:pt x="869" y="5470"/>
                    <a:pt x="610" y="6034"/>
                    <a:pt x="427" y="6628"/>
                  </a:cubicBezTo>
                  <a:cubicBezTo>
                    <a:pt x="275" y="7070"/>
                    <a:pt x="168" y="7481"/>
                    <a:pt x="107" y="7893"/>
                  </a:cubicBezTo>
                  <a:cubicBezTo>
                    <a:pt x="46" y="8243"/>
                    <a:pt x="0" y="8609"/>
                    <a:pt x="0" y="8990"/>
                  </a:cubicBezTo>
                  <a:cubicBezTo>
                    <a:pt x="0" y="9675"/>
                    <a:pt x="107" y="10361"/>
                    <a:pt x="305" y="11016"/>
                  </a:cubicBezTo>
                  <a:cubicBezTo>
                    <a:pt x="518" y="11656"/>
                    <a:pt x="823" y="12235"/>
                    <a:pt x="1219" y="12753"/>
                  </a:cubicBezTo>
                  <a:cubicBezTo>
                    <a:pt x="1554" y="13164"/>
                    <a:pt x="1951" y="13515"/>
                    <a:pt x="2408" y="13789"/>
                  </a:cubicBezTo>
                  <a:cubicBezTo>
                    <a:pt x="2469" y="13835"/>
                    <a:pt x="2545" y="13896"/>
                    <a:pt x="2590" y="13926"/>
                  </a:cubicBezTo>
                  <a:cubicBezTo>
                    <a:pt x="2865" y="14124"/>
                    <a:pt x="3154" y="14292"/>
                    <a:pt x="3489" y="14475"/>
                  </a:cubicBezTo>
                  <a:cubicBezTo>
                    <a:pt x="3794" y="14657"/>
                    <a:pt x="4099" y="14779"/>
                    <a:pt x="4480" y="14932"/>
                  </a:cubicBezTo>
                  <a:cubicBezTo>
                    <a:pt x="5181" y="15221"/>
                    <a:pt x="5866" y="15389"/>
                    <a:pt x="6537" y="15450"/>
                  </a:cubicBezTo>
                  <a:cubicBezTo>
                    <a:pt x="6689" y="15465"/>
                    <a:pt x="6841" y="15465"/>
                    <a:pt x="6978" y="15465"/>
                  </a:cubicBezTo>
                  <a:cubicBezTo>
                    <a:pt x="7161" y="15465"/>
                    <a:pt x="7344" y="15450"/>
                    <a:pt x="7527" y="15434"/>
                  </a:cubicBezTo>
                  <a:cubicBezTo>
                    <a:pt x="7847" y="15389"/>
                    <a:pt x="8152" y="15313"/>
                    <a:pt x="8426" y="15191"/>
                  </a:cubicBezTo>
                  <a:cubicBezTo>
                    <a:pt x="8441" y="15160"/>
                    <a:pt x="8456" y="15160"/>
                    <a:pt x="8487" y="15145"/>
                  </a:cubicBezTo>
                  <a:cubicBezTo>
                    <a:pt x="8502" y="15145"/>
                    <a:pt x="8532" y="15130"/>
                    <a:pt x="8548" y="15130"/>
                  </a:cubicBezTo>
                  <a:cubicBezTo>
                    <a:pt x="9188" y="14749"/>
                    <a:pt x="9797" y="14231"/>
                    <a:pt x="10346" y="13576"/>
                  </a:cubicBezTo>
                  <a:cubicBezTo>
                    <a:pt x="10894" y="12936"/>
                    <a:pt x="11366" y="12235"/>
                    <a:pt x="11717" y="11488"/>
                  </a:cubicBezTo>
                  <a:cubicBezTo>
                    <a:pt x="11884" y="11107"/>
                    <a:pt x="12037" y="10727"/>
                    <a:pt x="12159" y="10346"/>
                  </a:cubicBezTo>
                  <a:cubicBezTo>
                    <a:pt x="12250" y="9980"/>
                    <a:pt x="12326" y="9599"/>
                    <a:pt x="12357" y="9188"/>
                  </a:cubicBezTo>
                  <a:cubicBezTo>
                    <a:pt x="12418" y="8426"/>
                    <a:pt x="12357" y="7664"/>
                    <a:pt x="12189" y="6902"/>
                  </a:cubicBezTo>
                  <a:cubicBezTo>
                    <a:pt x="11869" y="5470"/>
                    <a:pt x="11077" y="4129"/>
                    <a:pt x="9965" y="3093"/>
                  </a:cubicBezTo>
                  <a:cubicBezTo>
                    <a:pt x="9706" y="2834"/>
                    <a:pt x="9401" y="2591"/>
                    <a:pt x="9066" y="2362"/>
                  </a:cubicBezTo>
                  <a:cubicBezTo>
                    <a:pt x="8913" y="2255"/>
                    <a:pt x="8746" y="2149"/>
                    <a:pt x="8593" y="2057"/>
                  </a:cubicBezTo>
                  <a:cubicBezTo>
                    <a:pt x="8426" y="1966"/>
                    <a:pt x="8273" y="1890"/>
                    <a:pt x="8136" y="1814"/>
                  </a:cubicBezTo>
                  <a:cubicBezTo>
                    <a:pt x="7512" y="1524"/>
                    <a:pt x="6811" y="1387"/>
                    <a:pt x="6156" y="1280"/>
                  </a:cubicBezTo>
                  <a:cubicBezTo>
                    <a:pt x="6003" y="1265"/>
                    <a:pt x="5866" y="1219"/>
                    <a:pt x="5714" y="1204"/>
                  </a:cubicBezTo>
                  <a:cubicBezTo>
                    <a:pt x="5516" y="1158"/>
                    <a:pt x="5302" y="1128"/>
                    <a:pt x="5074" y="1082"/>
                  </a:cubicBezTo>
                  <a:cubicBezTo>
                    <a:pt x="4861" y="1067"/>
                    <a:pt x="4647" y="1037"/>
                    <a:pt x="4449" y="991"/>
                  </a:cubicBezTo>
                  <a:cubicBezTo>
                    <a:pt x="4099" y="930"/>
                    <a:pt x="3764" y="854"/>
                    <a:pt x="3428" y="747"/>
                  </a:cubicBezTo>
                  <a:cubicBezTo>
                    <a:pt x="3124" y="625"/>
                    <a:pt x="2819" y="503"/>
                    <a:pt x="2545" y="305"/>
                  </a:cubicBezTo>
                  <a:cubicBezTo>
                    <a:pt x="2408" y="214"/>
                    <a:pt x="2270" y="122"/>
                    <a:pt x="2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2"/>
            <p:cNvSpPr/>
            <p:nvPr/>
          </p:nvSpPr>
          <p:spPr>
            <a:xfrm>
              <a:off x="1682354" y="2320112"/>
              <a:ext cx="686297" cy="1268007"/>
            </a:xfrm>
            <a:custGeom>
              <a:rect b="b" l="l" r="r" t="t"/>
              <a:pathLst>
                <a:path extrusionOk="0" h="16610" w="8990">
                  <a:moveTo>
                    <a:pt x="8929" y="4769"/>
                  </a:moveTo>
                  <a:cubicBezTo>
                    <a:pt x="8924" y="4801"/>
                    <a:pt x="8920" y="4833"/>
                    <a:pt x="8916" y="4864"/>
                  </a:cubicBezTo>
                  <a:lnTo>
                    <a:pt x="8916" y="4864"/>
                  </a:lnTo>
                  <a:cubicBezTo>
                    <a:pt x="8920" y="4862"/>
                    <a:pt x="8924" y="4861"/>
                    <a:pt x="8929" y="4861"/>
                  </a:cubicBezTo>
                  <a:cubicBezTo>
                    <a:pt x="8975" y="4861"/>
                    <a:pt x="8990" y="4861"/>
                    <a:pt x="8929" y="4769"/>
                  </a:cubicBezTo>
                  <a:close/>
                  <a:moveTo>
                    <a:pt x="1098" y="0"/>
                  </a:moveTo>
                  <a:cubicBezTo>
                    <a:pt x="1082" y="16"/>
                    <a:pt x="1082" y="31"/>
                    <a:pt x="1098" y="46"/>
                  </a:cubicBezTo>
                  <a:cubicBezTo>
                    <a:pt x="1402" y="503"/>
                    <a:pt x="1707" y="960"/>
                    <a:pt x="2012" y="1402"/>
                  </a:cubicBezTo>
                  <a:cubicBezTo>
                    <a:pt x="2316" y="1859"/>
                    <a:pt x="2621" y="2301"/>
                    <a:pt x="2926" y="2758"/>
                  </a:cubicBezTo>
                  <a:cubicBezTo>
                    <a:pt x="2972" y="2819"/>
                    <a:pt x="2987" y="2849"/>
                    <a:pt x="3033" y="2910"/>
                  </a:cubicBezTo>
                  <a:cubicBezTo>
                    <a:pt x="3200" y="3185"/>
                    <a:pt x="3368" y="3459"/>
                    <a:pt x="3520" y="3748"/>
                  </a:cubicBezTo>
                  <a:cubicBezTo>
                    <a:pt x="3368" y="3642"/>
                    <a:pt x="3231" y="3535"/>
                    <a:pt x="3063" y="3444"/>
                  </a:cubicBezTo>
                  <a:cubicBezTo>
                    <a:pt x="2880" y="3322"/>
                    <a:pt x="2667" y="3215"/>
                    <a:pt x="2469" y="3093"/>
                  </a:cubicBezTo>
                  <a:cubicBezTo>
                    <a:pt x="2271" y="2987"/>
                    <a:pt x="2073" y="2880"/>
                    <a:pt x="1890" y="2743"/>
                  </a:cubicBezTo>
                  <a:cubicBezTo>
                    <a:pt x="1631" y="2575"/>
                    <a:pt x="1387" y="2377"/>
                    <a:pt x="1174" y="2133"/>
                  </a:cubicBezTo>
                  <a:cubicBezTo>
                    <a:pt x="1143" y="2088"/>
                    <a:pt x="1098" y="2042"/>
                    <a:pt x="1067" y="1996"/>
                  </a:cubicBezTo>
                  <a:cubicBezTo>
                    <a:pt x="1067" y="1981"/>
                    <a:pt x="1052" y="1981"/>
                    <a:pt x="1021" y="1981"/>
                  </a:cubicBezTo>
                  <a:lnTo>
                    <a:pt x="1006" y="1981"/>
                  </a:lnTo>
                  <a:cubicBezTo>
                    <a:pt x="991" y="1996"/>
                    <a:pt x="991" y="2011"/>
                    <a:pt x="991" y="2042"/>
                  </a:cubicBezTo>
                  <a:cubicBezTo>
                    <a:pt x="1098" y="2210"/>
                    <a:pt x="1250" y="2362"/>
                    <a:pt x="1402" y="2499"/>
                  </a:cubicBezTo>
                  <a:cubicBezTo>
                    <a:pt x="1555" y="2651"/>
                    <a:pt x="1738" y="2758"/>
                    <a:pt x="1920" y="2895"/>
                  </a:cubicBezTo>
                  <a:cubicBezTo>
                    <a:pt x="2088" y="3002"/>
                    <a:pt x="2271" y="3124"/>
                    <a:pt x="2438" y="3215"/>
                  </a:cubicBezTo>
                  <a:cubicBezTo>
                    <a:pt x="2621" y="3337"/>
                    <a:pt x="2804" y="3444"/>
                    <a:pt x="2972" y="3566"/>
                  </a:cubicBezTo>
                  <a:cubicBezTo>
                    <a:pt x="3261" y="3748"/>
                    <a:pt x="3520" y="3962"/>
                    <a:pt x="3764" y="4205"/>
                  </a:cubicBezTo>
                  <a:lnTo>
                    <a:pt x="4114" y="4952"/>
                  </a:lnTo>
                  <a:cubicBezTo>
                    <a:pt x="4267" y="5302"/>
                    <a:pt x="4419" y="5683"/>
                    <a:pt x="4571" y="6064"/>
                  </a:cubicBezTo>
                  <a:cubicBezTo>
                    <a:pt x="4709" y="6430"/>
                    <a:pt x="4830" y="6811"/>
                    <a:pt x="4952" y="7192"/>
                  </a:cubicBezTo>
                  <a:lnTo>
                    <a:pt x="4952" y="7237"/>
                  </a:lnTo>
                  <a:cubicBezTo>
                    <a:pt x="4937" y="7207"/>
                    <a:pt x="4907" y="7192"/>
                    <a:pt x="4876" y="7176"/>
                  </a:cubicBezTo>
                  <a:cubicBezTo>
                    <a:pt x="4739" y="7085"/>
                    <a:pt x="4602" y="6978"/>
                    <a:pt x="4480" y="6902"/>
                  </a:cubicBezTo>
                  <a:cubicBezTo>
                    <a:pt x="4343" y="6826"/>
                    <a:pt x="4191" y="6750"/>
                    <a:pt x="4053" y="6704"/>
                  </a:cubicBezTo>
                  <a:cubicBezTo>
                    <a:pt x="3764" y="6567"/>
                    <a:pt x="3444" y="6476"/>
                    <a:pt x="3139" y="6354"/>
                  </a:cubicBezTo>
                  <a:cubicBezTo>
                    <a:pt x="2835" y="6262"/>
                    <a:pt x="2530" y="6171"/>
                    <a:pt x="2225" y="6049"/>
                  </a:cubicBezTo>
                  <a:lnTo>
                    <a:pt x="2088" y="6019"/>
                  </a:lnTo>
                  <a:cubicBezTo>
                    <a:pt x="1661" y="5866"/>
                    <a:pt x="1235" y="5683"/>
                    <a:pt x="854" y="5424"/>
                  </a:cubicBezTo>
                  <a:cubicBezTo>
                    <a:pt x="641" y="5272"/>
                    <a:pt x="442" y="5104"/>
                    <a:pt x="260" y="4906"/>
                  </a:cubicBezTo>
                  <a:cubicBezTo>
                    <a:pt x="214" y="4830"/>
                    <a:pt x="138" y="4754"/>
                    <a:pt x="77" y="4663"/>
                  </a:cubicBezTo>
                  <a:cubicBezTo>
                    <a:pt x="77" y="4647"/>
                    <a:pt x="62" y="4647"/>
                    <a:pt x="31" y="4647"/>
                  </a:cubicBezTo>
                  <a:lnTo>
                    <a:pt x="16" y="4647"/>
                  </a:lnTo>
                  <a:cubicBezTo>
                    <a:pt x="1" y="4663"/>
                    <a:pt x="1" y="4678"/>
                    <a:pt x="1" y="4693"/>
                  </a:cubicBezTo>
                  <a:cubicBezTo>
                    <a:pt x="92" y="4830"/>
                    <a:pt x="183" y="4952"/>
                    <a:pt x="275" y="5059"/>
                  </a:cubicBezTo>
                  <a:cubicBezTo>
                    <a:pt x="397" y="5181"/>
                    <a:pt x="503" y="5272"/>
                    <a:pt x="625" y="5363"/>
                  </a:cubicBezTo>
                  <a:cubicBezTo>
                    <a:pt x="869" y="5561"/>
                    <a:pt x="1143" y="5714"/>
                    <a:pt x="1402" y="5836"/>
                  </a:cubicBezTo>
                  <a:cubicBezTo>
                    <a:pt x="1692" y="5973"/>
                    <a:pt x="1997" y="6095"/>
                    <a:pt x="2286" y="6201"/>
                  </a:cubicBezTo>
                  <a:lnTo>
                    <a:pt x="3200" y="6552"/>
                  </a:lnTo>
                  <a:cubicBezTo>
                    <a:pt x="3413" y="6628"/>
                    <a:pt x="3612" y="6719"/>
                    <a:pt x="3810" y="6811"/>
                  </a:cubicBezTo>
                  <a:cubicBezTo>
                    <a:pt x="3992" y="6902"/>
                    <a:pt x="4191" y="7024"/>
                    <a:pt x="4358" y="7131"/>
                  </a:cubicBezTo>
                  <a:cubicBezTo>
                    <a:pt x="4602" y="7314"/>
                    <a:pt x="4861" y="7512"/>
                    <a:pt x="5059" y="7740"/>
                  </a:cubicBezTo>
                  <a:cubicBezTo>
                    <a:pt x="5105" y="7862"/>
                    <a:pt x="5120" y="7969"/>
                    <a:pt x="5166" y="8091"/>
                  </a:cubicBezTo>
                  <a:lnTo>
                    <a:pt x="5166" y="8152"/>
                  </a:lnTo>
                  <a:cubicBezTo>
                    <a:pt x="5166" y="8167"/>
                    <a:pt x="5181" y="8197"/>
                    <a:pt x="5196" y="8228"/>
                  </a:cubicBezTo>
                  <a:cubicBezTo>
                    <a:pt x="5333" y="8791"/>
                    <a:pt x="5455" y="9386"/>
                    <a:pt x="5546" y="9949"/>
                  </a:cubicBezTo>
                  <a:cubicBezTo>
                    <a:pt x="5699" y="10894"/>
                    <a:pt x="5775" y="11839"/>
                    <a:pt x="5806" y="12799"/>
                  </a:cubicBezTo>
                  <a:lnTo>
                    <a:pt x="5806" y="12920"/>
                  </a:lnTo>
                  <a:cubicBezTo>
                    <a:pt x="5821" y="13484"/>
                    <a:pt x="5821" y="14033"/>
                    <a:pt x="5806" y="14581"/>
                  </a:cubicBezTo>
                  <a:cubicBezTo>
                    <a:pt x="5806" y="14871"/>
                    <a:pt x="5790" y="15160"/>
                    <a:pt x="5775" y="15434"/>
                  </a:cubicBezTo>
                  <a:lnTo>
                    <a:pt x="5714" y="16348"/>
                  </a:lnTo>
                  <a:cubicBezTo>
                    <a:pt x="5714" y="16409"/>
                    <a:pt x="5729" y="16470"/>
                    <a:pt x="5775" y="16531"/>
                  </a:cubicBezTo>
                  <a:cubicBezTo>
                    <a:pt x="5806" y="16562"/>
                    <a:pt x="5866" y="16607"/>
                    <a:pt x="5927" y="16607"/>
                  </a:cubicBezTo>
                  <a:cubicBezTo>
                    <a:pt x="5936" y="16609"/>
                    <a:pt x="5945" y="16609"/>
                    <a:pt x="5954" y="16609"/>
                  </a:cubicBezTo>
                  <a:cubicBezTo>
                    <a:pt x="6066" y="16609"/>
                    <a:pt x="6171" y="16521"/>
                    <a:pt x="6171" y="16394"/>
                  </a:cubicBezTo>
                  <a:cubicBezTo>
                    <a:pt x="6232" y="15891"/>
                    <a:pt x="6247" y="15404"/>
                    <a:pt x="6263" y="14886"/>
                  </a:cubicBezTo>
                  <a:cubicBezTo>
                    <a:pt x="6278" y="14398"/>
                    <a:pt x="6278" y="13911"/>
                    <a:pt x="6278" y="13423"/>
                  </a:cubicBezTo>
                  <a:cubicBezTo>
                    <a:pt x="6278" y="13118"/>
                    <a:pt x="6263" y="12829"/>
                    <a:pt x="6247" y="12524"/>
                  </a:cubicBezTo>
                  <a:cubicBezTo>
                    <a:pt x="6384" y="12387"/>
                    <a:pt x="6506" y="12265"/>
                    <a:pt x="6643" y="12113"/>
                  </a:cubicBezTo>
                  <a:cubicBezTo>
                    <a:pt x="6796" y="11930"/>
                    <a:pt x="6933" y="11778"/>
                    <a:pt x="7070" y="11595"/>
                  </a:cubicBezTo>
                  <a:cubicBezTo>
                    <a:pt x="7192" y="11427"/>
                    <a:pt x="7329" y="11244"/>
                    <a:pt x="7451" y="11062"/>
                  </a:cubicBezTo>
                  <a:cubicBezTo>
                    <a:pt x="7573" y="10864"/>
                    <a:pt x="7695" y="10681"/>
                    <a:pt x="7801" y="10483"/>
                  </a:cubicBezTo>
                  <a:cubicBezTo>
                    <a:pt x="8030" y="10102"/>
                    <a:pt x="8228" y="9690"/>
                    <a:pt x="8380" y="9264"/>
                  </a:cubicBezTo>
                  <a:cubicBezTo>
                    <a:pt x="8533" y="8837"/>
                    <a:pt x="8624" y="8350"/>
                    <a:pt x="8685" y="7893"/>
                  </a:cubicBezTo>
                  <a:cubicBezTo>
                    <a:pt x="8746" y="7390"/>
                    <a:pt x="8777" y="6872"/>
                    <a:pt x="8792" y="6354"/>
                  </a:cubicBezTo>
                  <a:cubicBezTo>
                    <a:pt x="8820" y="5852"/>
                    <a:pt x="8849" y="5364"/>
                    <a:pt x="8916" y="4864"/>
                  </a:cubicBezTo>
                  <a:lnTo>
                    <a:pt x="8916" y="4864"/>
                  </a:lnTo>
                  <a:cubicBezTo>
                    <a:pt x="8906" y="4870"/>
                    <a:pt x="8898" y="4880"/>
                    <a:pt x="8898" y="4891"/>
                  </a:cubicBezTo>
                  <a:cubicBezTo>
                    <a:pt x="8792" y="5516"/>
                    <a:pt x="8746" y="6156"/>
                    <a:pt x="8685" y="6780"/>
                  </a:cubicBezTo>
                  <a:cubicBezTo>
                    <a:pt x="8655" y="7085"/>
                    <a:pt x="8624" y="7390"/>
                    <a:pt x="8594" y="7694"/>
                  </a:cubicBezTo>
                  <a:cubicBezTo>
                    <a:pt x="8548" y="7999"/>
                    <a:pt x="8487" y="8304"/>
                    <a:pt x="8396" y="8609"/>
                  </a:cubicBezTo>
                  <a:cubicBezTo>
                    <a:pt x="8319" y="8868"/>
                    <a:pt x="8243" y="9142"/>
                    <a:pt x="8137" y="9401"/>
                  </a:cubicBezTo>
                  <a:cubicBezTo>
                    <a:pt x="8076" y="9538"/>
                    <a:pt x="8015" y="9660"/>
                    <a:pt x="7954" y="9782"/>
                  </a:cubicBezTo>
                  <a:cubicBezTo>
                    <a:pt x="7908" y="9919"/>
                    <a:pt x="7832" y="10041"/>
                    <a:pt x="7756" y="10163"/>
                  </a:cubicBezTo>
                  <a:cubicBezTo>
                    <a:pt x="7497" y="10589"/>
                    <a:pt x="7238" y="10970"/>
                    <a:pt x="6933" y="11351"/>
                  </a:cubicBezTo>
                  <a:cubicBezTo>
                    <a:pt x="6781" y="11534"/>
                    <a:pt x="6613" y="11732"/>
                    <a:pt x="6461" y="11900"/>
                  </a:cubicBezTo>
                  <a:cubicBezTo>
                    <a:pt x="6384" y="11976"/>
                    <a:pt x="6324" y="12052"/>
                    <a:pt x="6247" y="12113"/>
                  </a:cubicBezTo>
                  <a:cubicBezTo>
                    <a:pt x="6202" y="11641"/>
                    <a:pt x="6156" y="11138"/>
                    <a:pt x="6095" y="10665"/>
                  </a:cubicBezTo>
                  <a:cubicBezTo>
                    <a:pt x="5973" y="9797"/>
                    <a:pt x="5790" y="8974"/>
                    <a:pt x="5562" y="8121"/>
                  </a:cubicBezTo>
                  <a:cubicBezTo>
                    <a:pt x="5638" y="7999"/>
                    <a:pt x="5684" y="7877"/>
                    <a:pt x="5745" y="7740"/>
                  </a:cubicBezTo>
                  <a:cubicBezTo>
                    <a:pt x="5836" y="7542"/>
                    <a:pt x="5912" y="7329"/>
                    <a:pt x="5973" y="7116"/>
                  </a:cubicBezTo>
                  <a:cubicBezTo>
                    <a:pt x="6110" y="6704"/>
                    <a:pt x="6202" y="6278"/>
                    <a:pt x="6278" y="5836"/>
                  </a:cubicBezTo>
                  <a:cubicBezTo>
                    <a:pt x="6324" y="5607"/>
                    <a:pt x="6339" y="5379"/>
                    <a:pt x="6339" y="5135"/>
                  </a:cubicBezTo>
                  <a:cubicBezTo>
                    <a:pt x="6339" y="4906"/>
                    <a:pt x="6339" y="4678"/>
                    <a:pt x="6308" y="4464"/>
                  </a:cubicBezTo>
                  <a:cubicBezTo>
                    <a:pt x="6278" y="4236"/>
                    <a:pt x="6247" y="4038"/>
                    <a:pt x="6202" y="3809"/>
                  </a:cubicBezTo>
                  <a:cubicBezTo>
                    <a:pt x="6171" y="3581"/>
                    <a:pt x="6125" y="3367"/>
                    <a:pt x="6095" y="3139"/>
                  </a:cubicBezTo>
                  <a:cubicBezTo>
                    <a:pt x="6019" y="2712"/>
                    <a:pt x="5958" y="2286"/>
                    <a:pt x="5958" y="1844"/>
                  </a:cubicBezTo>
                  <a:lnTo>
                    <a:pt x="5958" y="1570"/>
                  </a:lnTo>
                  <a:cubicBezTo>
                    <a:pt x="5958" y="1554"/>
                    <a:pt x="5943" y="1539"/>
                    <a:pt x="5927" y="1539"/>
                  </a:cubicBezTo>
                  <a:cubicBezTo>
                    <a:pt x="5897" y="1539"/>
                    <a:pt x="5882" y="1554"/>
                    <a:pt x="5882" y="1570"/>
                  </a:cubicBezTo>
                  <a:cubicBezTo>
                    <a:pt x="5866" y="1859"/>
                    <a:pt x="5882" y="2133"/>
                    <a:pt x="5897" y="2408"/>
                  </a:cubicBezTo>
                  <a:cubicBezTo>
                    <a:pt x="5927" y="2697"/>
                    <a:pt x="5958" y="2971"/>
                    <a:pt x="6004" y="3230"/>
                  </a:cubicBezTo>
                  <a:cubicBezTo>
                    <a:pt x="6034" y="3505"/>
                    <a:pt x="6080" y="3779"/>
                    <a:pt x="6110" y="4053"/>
                  </a:cubicBezTo>
                  <a:cubicBezTo>
                    <a:pt x="6156" y="4343"/>
                    <a:pt x="6171" y="4617"/>
                    <a:pt x="6171" y="4906"/>
                  </a:cubicBezTo>
                  <a:cubicBezTo>
                    <a:pt x="6171" y="5120"/>
                    <a:pt x="6156" y="5348"/>
                    <a:pt x="6125" y="5561"/>
                  </a:cubicBezTo>
                  <a:cubicBezTo>
                    <a:pt x="6110" y="5668"/>
                    <a:pt x="6095" y="5760"/>
                    <a:pt x="6080" y="5881"/>
                  </a:cubicBezTo>
                  <a:cubicBezTo>
                    <a:pt x="6049" y="5973"/>
                    <a:pt x="6019" y="6095"/>
                    <a:pt x="6004" y="6186"/>
                  </a:cubicBezTo>
                  <a:cubicBezTo>
                    <a:pt x="5958" y="6338"/>
                    <a:pt x="5897" y="6491"/>
                    <a:pt x="5866" y="6643"/>
                  </a:cubicBezTo>
                  <a:cubicBezTo>
                    <a:pt x="5806" y="6811"/>
                    <a:pt x="5745" y="6978"/>
                    <a:pt x="5668" y="7131"/>
                  </a:cubicBezTo>
                  <a:cubicBezTo>
                    <a:pt x="5592" y="7329"/>
                    <a:pt x="5516" y="7496"/>
                    <a:pt x="5440" y="7664"/>
                  </a:cubicBezTo>
                  <a:cubicBezTo>
                    <a:pt x="5318" y="7253"/>
                    <a:pt x="5181" y="6841"/>
                    <a:pt x="5028" y="6430"/>
                  </a:cubicBezTo>
                  <a:cubicBezTo>
                    <a:pt x="4937" y="6201"/>
                    <a:pt x="4861" y="5958"/>
                    <a:pt x="4754" y="5729"/>
                  </a:cubicBezTo>
                  <a:cubicBezTo>
                    <a:pt x="4663" y="5501"/>
                    <a:pt x="4571" y="5257"/>
                    <a:pt x="4450" y="5028"/>
                  </a:cubicBezTo>
                  <a:cubicBezTo>
                    <a:pt x="4343" y="4800"/>
                    <a:pt x="4251" y="4586"/>
                    <a:pt x="4114" y="4373"/>
                  </a:cubicBezTo>
                  <a:cubicBezTo>
                    <a:pt x="4038" y="4266"/>
                    <a:pt x="3977" y="4129"/>
                    <a:pt x="3901" y="4023"/>
                  </a:cubicBezTo>
                  <a:cubicBezTo>
                    <a:pt x="3916" y="3901"/>
                    <a:pt x="3916" y="3794"/>
                    <a:pt x="3916" y="3657"/>
                  </a:cubicBezTo>
                  <a:lnTo>
                    <a:pt x="3916" y="3307"/>
                  </a:lnTo>
                  <a:cubicBezTo>
                    <a:pt x="3916" y="3200"/>
                    <a:pt x="3916" y="3078"/>
                    <a:pt x="3901" y="2971"/>
                  </a:cubicBezTo>
                  <a:cubicBezTo>
                    <a:pt x="3886" y="2849"/>
                    <a:pt x="3871" y="2743"/>
                    <a:pt x="3825" y="2621"/>
                  </a:cubicBezTo>
                  <a:cubicBezTo>
                    <a:pt x="3718" y="2210"/>
                    <a:pt x="3505" y="1829"/>
                    <a:pt x="3383" y="1433"/>
                  </a:cubicBezTo>
                  <a:lnTo>
                    <a:pt x="3383" y="1448"/>
                  </a:lnTo>
                  <a:lnTo>
                    <a:pt x="3337" y="1158"/>
                  </a:lnTo>
                  <a:cubicBezTo>
                    <a:pt x="3337" y="1143"/>
                    <a:pt x="3307" y="1128"/>
                    <a:pt x="3292" y="1128"/>
                  </a:cubicBezTo>
                  <a:cubicBezTo>
                    <a:pt x="3276" y="1128"/>
                    <a:pt x="3261" y="1143"/>
                    <a:pt x="3261" y="1158"/>
                  </a:cubicBezTo>
                  <a:cubicBezTo>
                    <a:pt x="3276" y="1387"/>
                    <a:pt x="3353" y="1600"/>
                    <a:pt x="3413" y="1813"/>
                  </a:cubicBezTo>
                  <a:cubicBezTo>
                    <a:pt x="3444" y="1920"/>
                    <a:pt x="3490" y="2011"/>
                    <a:pt x="3520" y="2133"/>
                  </a:cubicBezTo>
                  <a:cubicBezTo>
                    <a:pt x="3566" y="2240"/>
                    <a:pt x="3596" y="2347"/>
                    <a:pt x="3642" y="2453"/>
                  </a:cubicBezTo>
                  <a:cubicBezTo>
                    <a:pt x="3688" y="2697"/>
                    <a:pt x="3718" y="2956"/>
                    <a:pt x="3733" y="3200"/>
                  </a:cubicBezTo>
                  <a:cubicBezTo>
                    <a:pt x="3733" y="3322"/>
                    <a:pt x="3733" y="3459"/>
                    <a:pt x="3718" y="3596"/>
                  </a:cubicBezTo>
                  <a:lnTo>
                    <a:pt x="3718" y="3748"/>
                  </a:lnTo>
                  <a:cubicBezTo>
                    <a:pt x="3459" y="3352"/>
                    <a:pt x="3200" y="2956"/>
                    <a:pt x="2926" y="2545"/>
                  </a:cubicBezTo>
                  <a:cubicBezTo>
                    <a:pt x="2652" y="2149"/>
                    <a:pt x="2377" y="1752"/>
                    <a:pt x="2088" y="1372"/>
                  </a:cubicBezTo>
                  <a:cubicBezTo>
                    <a:pt x="1814" y="960"/>
                    <a:pt x="1524" y="579"/>
                    <a:pt x="1235" y="168"/>
                  </a:cubicBezTo>
                  <a:cubicBezTo>
                    <a:pt x="1204" y="107"/>
                    <a:pt x="1174" y="77"/>
                    <a:pt x="1143" y="16"/>
                  </a:cubicBezTo>
                  <a:lnTo>
                    <a:pt x="1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42"/>
          <p:cNvGrpSpPr/>
          <p:nvPr/>
        </p:nvGrpSpPr>
        <p:grpSpPr>
          <a:xfrm>
            <a:off x="7536438" y="4757873"/>
            <a:ext cx="362349" cy="123477"/>
            <a:chOff x="3618500" y="3770848"/>
            <a:chExt cx="362349" cy="123477"/>
          </a:xfrm>
        </p:grpSpPr>
        <p:sp>
          <p:nvSpPr>
            <p:cNvPr id="1469" name="Google Shape;1469;p42"/>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2"/>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42"/>
          <p:cNvGrpSpPr/>
          <p:nvPr/>
        </p:nvGrpSpPr>
        <p:grpSpPr>
          <a:xfrm>
            <a:off x="1315211" y="154298"/>
            <a:ext cx="362343" cy="290722"/>
            <a:chOff x="4106575" y="1776625"/>
            <a:chExt cx="239550" cy="155300"/>
          </a:xfrm>
        </p:grpSpPr>
        <p:sp>
          <p:nvSpPr>
            <p:cNvPr id="1472" name="Google Shape;1472;p42"/>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2"/>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2"/>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8" name="Shape 1478"/>
        <p:cNvGrpSpPr/>
        <p:nvPr/>
      </p:nvGrpSpPr>
      <p:grpSpPr>
        <a:xfrm>
          <a:off x="0" y="0"/>
          <a:ext cx="0" cy="0"/>
          <a:chOff x="0" y="0"/>
          <a:chExt cx="0" cy="0"/>
        </a:xfrm>
      </p:grpSpPr>
      <p:grpSp>
        <p:nvGrpSpPr>
          <p:cNvPr id="1479" name="Google Shape;1479;p43"/>
          <p:cNvGrpSpPr/>
          <p:nvPr/>
        </p:nvGrpSpPr>
        <p:grpSpPr>
          <a:xfrm flipH="1" rot="1322764">
            <a:off x="8327580" y="3674918"/>
            <a:ext cx="913742" cy="789521"/>
            <a:chOff x="396175" y="2883775"/>
            <a:chExt cx="560325" cy="484150"/>
          </a:xfrm>
        </p:grpSpPr>
        <p:sp>
          <p:nvSpPr>
            <p:cNvPr id="1480" name="Google Shape;1480;p43"/>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3"/>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3"/>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3"/>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3"/>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 name="Google Shape;1485;p43"/>
          <p:cNvSpPr txBox="1"/>
          <p:nvPr>
            <p:ph idx="1" type="subTitle"/>
          </p:nvPr>
        </p:nvSpPr>
        <p:spPr>
          <a:xfrm>
            <a:off x="2423150" y="1755525"/>
            <a:ext cx="5414100" cy="33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—Laura Patterson</a:t>
            </a:r>
            <a:endParaRPr/>
          </a:p>
        </p:txBody>
      </p:sp>
      <p:sp>
        <p:nvSpPr>
          <p:cNvPr id="1486" name="Google Shape;1486;p43"/>
          <p:cNvSpPr txBox="1"/>
          <p:nvPr>
            <p:ph idx="2" type="subTitle"/>
          </p:nvPr>
        </p:nvSpPr>
        <p:spPr>
          <a:xfrm>
            <a:off x="2423150" y="2985575"/>
            <a:ext cx="5414100" cy="33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—John Nelson</a:t>
            </a:r>
            <a:endParaRPr/>
          </a:p>
        </p:txBody>
      </p:sp>
      <p:sp>
        <p:nvSpPr>
          <p:cNvPr id="1487" name="Google Shape;1487;p43"/>
          <p:cNvSpPr txBox="1"/>
          <p:nvPr>
            <p:ph idx="3" type="subTitle"/>
          </p:nvPr>
        </p:nvSpPr>
        <p:spPr>
          <a:xfrm>
            <a:off x="2423150" y="4282125"/>
            <a:ext cx="5414100" cy="33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—María Nelson</a:t>
            </a:r>
            <a:endParaRPr/>
          </a:p>
        </p:txBody>
      </p:sp>
      <p:sp>
        <p:nvSpPr>
          <p:cNvPr id="1488" name="Google Shape;1488;p43"/>
          <p:cNvSpPr txBox="1"/>
          <p:nvPr>
            <p:ph idx="4" type="subTitle"/>
          </p:nvPr>
        </p:nvSpPr>
        <p:spPr>
          <a:xfrm>
            <a:off x="2423153" y="1296825"/>
            <a:ext cx="54141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 was skeptical at first, but after using this product, I was blown away by how much time and money it saved me. It's a game-changer!"</a:t>
            </a:r>
            <a:endParaRPr/>
          </a:p>
        </p:txBody>
      </p:sp>
      <p:sp>
        <p:nvSpPr>
          <p:cNvPr id="1489" name="Google Shape;1489;p43"/>
          <p:cNvSpPr txBox="1"/>
          <p:nvPr>
            <p:ph idx="5" type="subTitle"/>
          </p:nvPr>
        </p:nvSpPr>
        <p:spPr>
          <a:xfrm>
            <a:off x="2423153" y="2526880"/>
            <a:ext cx="54141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"This product has helped us level the playing field and compete more effectively with larger companies”</a:t>
            </a:r>
            <a:endParaRPr/>
          </a:p>
        </p:txBody>
      </p:sp>
      <p:sp>
        <p:nvSpPr>
          <p:cNvPr id="1490" name="Google Shape;1490;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Testimonials</a:t>
            </a:r>
            <a:endParaRPr/>
          </a:p>
        </p:txBody>
      </p:sp>
      <p:sp>
        <p:nvSpPr>
          <p:cNvPr id="1491" name="Google Shape;1491;p43"/>
          <p:cNvSpPr txBox="1"/>
          <p:nvPr>
            <p:ph idx="6" type="subTitle"/>
          </p:nvPr>
        </p:nvSpPr>
        <p:spPr>
          <a:xfrm>
            <a:off x="2423153" y="3840335"/>
            <a:ext cx="5414100" cy="45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support team for this product is amazing. They were always available to answer our questions and provide guidance"</a:t>
            </a:r>
            <a:endParaRPr/>
          </a:p>
        </p:txBody>
      </p:sp>
      <p:pic>
        <p:nvPicPr>
          <p:cNvPr id="1492" name="Google Shape;1492;p43"/>
          <p:cNvPicPr preferRelativeResize="0"/>
          <p:nvPr/>
        </p:nvPicPr>
        <p:blipFill rotWithShape="1">
          <a:blip r:embed="rId3">
            <a:alphaModFix/>
          </a:blip>
          <a:srcRect b="50362" l="50068" r="34816" t="26958"/>
          <a:stretch/>
        </p:blipFill>
        <p:spPr>
          <a:xfrm>
            <a:off x="1076775" y="2274263"/>
            <a:ext cx="1077652" cy="1077705"/>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pic>
      <p:pic>
        <p:nvPicPr>
          <p:cNvPr id="1493" name="Google Shape;1493;p43"/>
          <p:cNvPicPr preferRelativeResize="0"/>
          <p:nvPr/>
        </p:nvPicPr>
        <p:blipFill rotWithShape="1">
          <a:blip r:embed="rId3">
            <a:alphaModFix/>
          </a:blip>
          <a:srcRect b="47094" l="62031" r="19645" t="25413"/>
          <a:stretch/>
        </p:blipFill>
        <p:spPr>
          <a:xfrm>
            <a:off x="1076775" y="1017723"/>
            <a:ext cx="1077652" cy="1077705"/>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pic>
      <p:pic>
        <p:nvPicPr>
          <p:cNvPr id="1494" name="Google Shape;1494;p43"/>
          <p:cNvPicPr preferRelativeResize="0"/>
          <p:nvPr/>
        </p:nvPicPr>
        <p:blipFill rotWithShape="1">
          <a:blip r:embed="rId3">
            <a:alphaModFix/>
          </a:blip>
          <a:srcRect b="26392" l="64643" r="21368" t="52619"/>
          <a:stretch/>
        </p:blipFill>
        <p:spPr>
          <a:xfrm>
            <a:off x="1076775" y="3530821"/>
            <a:ext cx="1077652" cy="1077705"/>
          </a:xfrm>
          <a:prstGeom prst="rect">
            <a:avLst/>
          </a:prstGeom>
          <a:noFill/>
          <a:ln cap="flat" cmpd="sng" w="38100">
            <a:solidFill>
              <a:schemeClr val="accent5"/>
            </a:solidFill>
            <a:prstDash val="solid"/>
            <a:round/>
            <a:headEnd len="sm" w="sm" type="none"/>
            <a:tailEnd len="sm" w="sm" type="none"/>
          </a:ln>
          <a:effectLst>
            <a:outerShdw blurRad="57150" rotWithShape="0" algn="bl" dir="5400000" dist="19050">
              <a:srgbClr val="000000">
                <a:alpha val="50000"/>
              </a:srgbClr>
            </a:outerShdw>
          </a:effectLst>
        </p:spPr>
      </p:pic>
      <p:grpSp>
        <p:nvGrpSpPr>
          <p:cNvPr id="1495" name="Google Shape;1495;p43"/>
          <p:cNvGrpSpPr/>
          <p:nvPr/>
        </p:nvGrpSpPr>
        <p:grpSpPr>
          <a:xfrm rot="4064748">
            <a:off x="81513" y="-74820"/>
            <a:ext cx="913762" cy="789538"/>
            <a:chOff x="396175" y="2883775"/>
            <a:chExt cx="560325" cy="484150"/>
          </a:xfrm>
        </p:grpSpPr>
        <p:sp>
          <p:nvSpPr>
            <p:cNvPr id="1496" name="Google Shape;1496;p43"/>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3"/>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3"/>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3"/>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3"/>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43"/>
          <p:cNvGrpSpPr/>
          <p:nvPr/>
        </p:nvGrpSpPr>
        <p:grpSpPr>
          <a:xfrm>
            <a:off x="7436825" y="4802873"/>
            <a:ext cx="362349" cy="123477"/>
            <a:chOff x="3618500" y="3770848"/>
            <a:chExt cx="362349" cy="123477"/>
          </a:xfrm>
        </p:grpSpPr>
        <p:sp>
          <p:nvSpPr>
            <p:cNvPr id="1502" name="Google Shape;1502;p43"/>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3"/>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43"/>
          <p:cNvGrpSpPr/>
          <p:nvPr/>
        </p:nvGrpSpPr>
        <p:grpSpPr>
          <a:xfrm>
            <a:off x="7799184" y="3941166"/>
            <a:ext cx="1607448" cy="1334663"/>
            <a:chOff x="805000" y="822775"/>
            <a:chExt cx="2133025" cy="1771050"/>
          </a:xfrm>
        </p:grpSpPr>
        <p:sp>
          <p:nvSpPr>
            <p:cNvPr id="1505" name="Google Shape;1505;p43"/>
            <p:cNvSpPr/>
            <p:nvPr/>
          </p:nvSpPr>
          <p:spPr>
            <a:xfrm>
              <a:off x="958500" y="2251850"/>
              <a:ext cx="568150" cy="255350"/>
            </a:xfrm>
            <a:custGeom>
              <a:rect b="b" l="l" r="r" t="t"/>
              <a:pathLst>
                <a:path extrusionOk="0" h="10214" w="22726">
                  <a:moveTo>
                    <a:pt x="19058" y="0"/>
                  </a:moveTo>
                  <a:lnTo>
                    <a:pt x="8359" y="1368"/>
                  </a:lnTo>
                  <a:cubicBezTo>
                    <a:pt x="8359" y="1368"/>
                    <a:pt x="2462" y="3405"/>
                    <a:pt x="2310" y="3526"/>
                  </a:cubicBezTo>
                  <a:cubicBezTo>
                    <a:pt x="2158" y="3648"/>
                    <a:pt x="0" y="7933"/>
                    <a:pt x="274" y="10213"/>
                  </a:cubicBezTo>
                  <a:cubicBezTo>
                    <a:pt x="274" y="10213"/>
                    <a:pt x="3040" y="5623"/>
                    <a:pt x="4651" y="4924"/>
                  </a:cubicBezTo>
                  <a:cubicBezTo>
                    <a:pt x="6292" y="4256"/>
                    <a:pt x="10000" y="3405"/>
                    <a:pt x="12614" y="2827"/>
                  </a:cubicBezTo>
                  <a:cubicBezTo>
                    <a:pt x="13505" y="2638"/>
                    <a:pt x="14775" y="2551"/>
                    <a:pt x="16110" y="2551"/>
                  </a:cubicBezTo>
                  <a:cubicBezTo>
                    <a:pt x="18646" y="2551"/>
                    <a:pt x="21413" y="2867"/>
                    <a:pt x="22250" y="3405"/>
                  </a:cubicBezTo>
                  <a:cubicBezTo>
                    <a:pt x="22363" y="3482"/>
                    <a:pt x="22429" y="3517"/>
                    <a:pt x="22456" y="3517"/>
                  </a:cubicBezTo>
                  <a:cubicBezTo>
                    <a:pt x="22726" y="3517"/>
                    <a:pt x="19058" y="0"/>
                    <a:pt x="190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3"/>
            <p:cNvSpPr/>
            <p:nvPr/>
          </p:nvSpPr>
          <p:spPr>
            <a:xfrm>
              <a:off x="1271575" y="2337700"/>
              <a:ext cx="569525" cy="256125"/>
            </a:xfrm>
            <a:custGeom>
              <a:rect b="b" l="l" r="r" t="t"/>
              <a:pathLst>
                <a:path extrusionOk="0" h="10245" w="22781">
                  <a:moveTo>
                    <a:pt x="19089" y="1"/>
                  </a:moveTo>
                  <a:lnTo>
                    <a:pt x="8359" y="1399"/>
                  </a:lnTo>
                  <a:cubicBezTo>
                    <a:pt x="8359" y="1399"/>
                    <a:pt x="2462" y="3436"/>
                    <a:pt x="2310" y="3557"/>
                  </a:cubicBezTo>
                  <a:cubicBezTo>
                    <a:pt x="2158" y="3679"/>
                    <a:pt x="0" y="7965"/>
                    <a:pt x="304" y="10244"/>
                  </a:cubicBezTo>
                  <a:cubicBezTo>
                    <a:pt x="304" y="10244"/>
                    <a:pt x="3040" y="5624"/>
                    <a:pt x="4681" y="4955"/>
                  </a:cubicBezTo>
                  <a:cubicBezTo>
                    <a:pt x="6322" y="4256"/>
                    <a:pt x="10031" y="3436"/>
                    <a:pt x="12614" y="2858"/>
                  </a:cubicBezTo>
                  <a:cubicBezTo>
                    <a:pt x="13521" y="2655"/>
                    <a:pt x="14821" y="2561"/>
                    <a:pt x="16183" y="2561"/>
                  </a:cubicBezTo>
                  <a:cubicBezTo>
                    <a:pt x="18701" y="2561"/>
                    <a:pt x="21432" y="2883"/>
                    <a:pt x="22280" y="3436"/>
                  </a:cubicBezTo>
                  <a:cubicBezTo>
                    <a:pt x="22390" y="3508"/>
                    <a:pt x="22455" y="3541"/>
                    <a:pt x="22484" y="3541"/>
                  </a:cubicBezTo>
                  <a:cubicBezTo>
                    <a:pt x="22780" y="3541"/>
                    <a:pt x="19089" y="1"/>
                    <a:pt x="190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3"/>
            <p:cNvSpPr/>
            <p:nvPr/>
          </p:nvSpPr>
          <p:spPr>
            <a:xfrm>
              <a:off x="1392400" y="2419775"/>
              <a:ext cx="149725" cy="174050"/>
            </a:xfrm>
            <a:custGeom>
              <a:rect b="b" l="l" r="r" t="t"/>
              <a:pathLst>
                <a:path extrusionOk="0" h="6962" w="5989">
                  <a:moveTo>
                    <a:pt x="5988" y="1"/>
                  </a:moveTo>
                  <a:lnTo>
                    <a:pt x="1581" y="426"/>
                  </a:lnTo>
                  <a:cubicBezTo>
                    <a:pt x="1581" y="426"/>
                    <a:pt x="182" y="913"/>
                    <a:pt x="61" y="1855"/>
                  </a:cubicBezTo>
                  <a:cubicBezTo>
                    <a:pt x="0" y="2797"/>
                    <a:pt x="973" y="6961"/>
                    <a:pt x="973" y="6961"/>
                  </a:cubicBezTo>
                  <a:cubicBezTo>
                    <a:pt x="973" y="6961"/>
                    <a:pt x="1885" y="3192"/>
                    <a:pt x="2128" y="2736"/>
                  </a:cubicBezTo>
                  <a:cubicBezTo>
                    <a:pt x="2310" y="2280"/>
                    <a:pt x="5988" y="1"/>
                    <a:pt x="59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3"/>
            <p:cNvSpPr/>
            <p:nvPr/>
          </p:nvSpPr>
          <p:spPr>
            <a:xfrm>
              <a:off x="930375" y="2310350"/>
              <a:ext cx="165675" cy="98825"/>
            </a:xfrm>
            <a:custGeom>
              <a:rect b="b" l="l" r="r" t="t"/>
              <a:pathLst>
                <a:path extrusionOk="0" h="3953" w="6627">
                  <a:moveTo>
                    <a:pt x="6627" y="1"/>
                  </a:moveTo>
                  <a:lnTo>
                    <a:pt x="6627" y="1"/>
                  </a:lnTo>
                  <a:cubicBezTo>
                    <a:pt x="6627" y="1"/>
                    <a:pt x="2706" y="639"/>
                    <a:pt x="1368" y="2068"/>
                  </a:cubicBezTo>
                  <a:cubicBezTo>
                    <a:pt x="61" y="3466"/>
                    <a:pt x="0" y="3952"/>
                    <a:pt x="0" y="3952"/>
                  </a:cubicBezTo>
                  <a:cubicBezTo>
                    <a:pt x="0" y="3952"/>
                    <a:pt x="3283" y="2402"/>
                    <a:pt x="3314" y="2341"/>
                  </a:cubicBezTo>
                  <a:cubicBezTo>
                    <a:pt x="3344" y="2280"/>
                    <a:pt x="6627" y="1"/>
                    <a:pt x="6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3"/>
            <p:cNvSpPr/>
            <p:nvPr/>
          </p:nvSpPr>
          <p:spPr>
            <a:xfrm>
              <a:off x="853625" y="825600"/>
              <a:ext cx="1455975" cy="1545100"/>
            </a:xfrm>
            <a:custGeom>
              <a:rect b="b" l="l" r="r" t="t"/>
              <a:pathLst>
                <a:path extrusionOk="0" h="61804" w="58239">
                  <a:moveTo>
                    <a:pt x="21425" y="1"/>
                  </a:moveTo>
                  <a:cubicBezTo>
                    <a:pt x="20598" y="1"/>
                    <a:pt x="19787" y="87"/>
                    <a:pt x="18998" y="241"/>
                  </a:cubicBezTo>
                  <a:cubicBezTo>
                    <a:pt x="17326" y="575"/>
                    <a:pt x="15806" y="1244"/>
                    <a:pt x="14408" y="2004"/>
                  </a:cubicBezTo>
                  <a:cubicBezTo>
                    <a:pt x="13861" y="2308"/>
                    <a:pt x="13344" y="2612"/>
                    <a:pt x="12858" y="2946"/>
                  </a:cubicBezTo>
                  <a:cubicBezTo>
                    <a:pt x="11581" y="3767"/>
                    <a:pt x="10517" y="4739"/>
                    <a:pt x="9666" y="5530"/>
                  </a:cubicBezTo>
                  <a:cubicBezTo>
                    <a:pt x="8359" y="6746"/>
                    <a:pt x="7569" y="7718"/>
                    <a:pt x="7447" y="7870"/>
                  </a:cubicBezTo>
                  <a:cubicBezTo>
                    <a:pt x="6688" y="9937"/>
                    <a:pt x="6019" y="12065"/>
                    <a:pt x="5411" y="13889"/>
                  </a:cubicBezTo>
                  <a:cubicBezTo>
                    <a:pt x="4833" y="15712"/>
                    <a:pt x="4347" y="17262"/>
                    <a:pt x="4043" y="18357"/>
                  </a:cubicBezTo>
                  <a:cubicBezTo>
                    <a:pt x="3739" y="19360"/>
                    <a:pt x="3587" y="19968"/>
                    <a:pt x="3587" y="19968"/>
                  </a:cubicBezTo>
                  <a:cubicBezTo>
                    <a:pt x="3496" y="20089"/>
                    <a:pt x="3435" y="20150"/>
                    <a:pt x="3344" y="20272"/>
                  </a:cubicBezTo>
                  <a:cubicBezTo>
                    <a:pt x="3192" y="20484"/>
                    <a:pt x="3040" y="20697"/>
                    <a:pt x="2919" y="20910"/>
                  </a:cubicBezTo>
                  <a:cubicBezTo>
                    <a:pt x="2827" y="21153"/>
                    <a:pt x="2675" y="21366"/>
                    <a:pt x="2554" y="21609"/>
                  </a:cubicBezTo>
                  <a:cubicBezTo>
                    <a:pt x="1308" y="23828"/>
                    <a:pt x="487" y="26624"/>
                    <a:pt x="152" y="29603"/>
                  </a:cubicBezTo>
                  <a:cubicBezTo>
                    <a:pt x="152" y="29755"/>
                    <a:pt x="122" y="29907"/>
                    <a:pt x="122" y="30059"/>
                  </a:cubicBezTo>
                  <a:cubicBezTo>
                    <a:pt x="31" y="31062"/>
                    <a:pt x="1" y="32095"/>
                    <a:pt x="1" y="33159"/>
                  </a:cubicBezTo>
                  <a:lnTo>
                    <a:pt x="1" y="33676"/>
                  </a:lnTo>
                  <a:lnTo>
                    <a:pt x="1" y="34223"/>
                  </a:lnTo>
                  <a:cubicBezTo>
                    <a:pt x="31" y="34740"/>
                    <a:pt x="92" y="35317"/>
                    <a:pt x="122" y="35834"/>
                  </a:cubicBezTo>
                  <a:cubicBezTo>
                    <a:pt x="730" y="42217"/>
                    <a:pt x="3314" y="48874"/>
                    <a:pt x="8238" y="53889"/>
                  </a:cubicBezTo>
                  <a:cubicBezTo>
                    <a:pt x="8663" y="54315"/>
                    <a:pt x="9119" y="54740"/>
                    <a:pt x="9575" y="55135"/>
                  </a:cubicBezTo>
                  <a:cubicBezTo>
                    <a:pt x="9879" y="55409"/>
                    <a:pt x="10213" y="55682"/>
                    <a:pt x="10517" y="55956"/>
                  </a:cubicBezTo>
                  <a:cubicBezTo>
                    <a:pt x="10821" y="56199"/>
                    <a:pt x="11186" y="56473"/>
                    <a:pt x="11520" y="56716"/>
                  </a:cubicBezTo>
                  <a:cubicBezTo>
                    <a:pt x="11672" y="56807"/>
                    <a:pt x="11824" y="56929"/>
                    <a:pt x="12007" y="57050"/>
                  </a:cubicBezTo>
                  <a:cubicBezTo>
                    <a:pt x="12341" y="57263"/>
                    <a:pt x="12736" y="57506"/>
                    <a:pt x="13071" y="57719"/>
                  </a:cubicBezTo>
                  <a:cubicBezTo>
                    <a:pt x="13344" y="57871"/>
                    <a:pt x="13618" y="58084"/>
                    <a:pt x="13922" y="58236"/>
                  </a:cubicBezTo>
                  <a:cubicBezTo>
                    <a:pt x="14560" y="58570"/>
                    <a:pt x="15229" y="58935"/>
                    <a:pt x="15928" y="59239"/>
                  </a:cubicBezTo>
                  <a:cubicBezTo>
                    <a:pt x="16293" y="59451"/>
                    <a:pt x="16749" y="59603"/>
                    <a:pt x="17174" y="59786"/>
                  </a:cubicBezTo>
                  <a:cubicBezTo>
                    <a:pt x="18633" y="60394"/>
                    <a:pt x="20183" y="60880"/>
                    <a:pt x="21825" y="61214"/>
                  </a:cubicBezTo>
                  <a:cubicBezTo>
                    <a:pt x="22311" y="61336"/>
                    <a:pt x="22797" y="61427"/>
                    <a:pt x="23284" y="61488"/>
                  </a:cubicBezTo>
                  <a:cubicBezTo>
                    <a:pt x="24104" y="61610"/>
                    <a:pt x="24895" y="61670"/>
                    <a:pt x="25654" y="61762"/>
                  </a:cubicBezTo>
                  <a:cubicBezTo>
                    <a:pt x="26269" y="61789"/>
                    <a:pt x="26866" y="61804"/>
                    <a:pt x="27455" y="61804"/>
                  </a:cubicBezTo>
                  <a:cubicBezTo>
                    <a:pt x="28176" y="61804"/>
                    <a:pt x="28886" y="61781"/>
                    <a:pt x="29606" y="61731"/>
                  </a:cubicBezTo>
                  <a:lnTo>
                    <a:pt x="29819" y="61731"/>
                  </a:lnTo>
                  <a:cubicBezTo>
                    <a:pt x="29940" y="61731"/>
                    <a:pt x="30092" y="61670"/>
                    <a:pt x="30214" y="61670"/>
                  </a:cubicBezTo>
                  <a:cubicBezTo>
                    <a:pt x="30670" y="61640"/>
                    <a:pt x="31095" y="61610"/>
                    <a:pt x="31490" y="61518"/>
                  </a:cubicBezTo>
                  <a:cubicBezTo>
                    <a:pt x="31551" y="61488"/>
                    <a:pt x="31612" y="61488"/>
                    <a:pt x="31642" y="61488"/>
                  </a:cubicBezTo>
                  <a:cubicBezTo>
                    <a:pt x="31764" y="61458"/>
                    <a:pt x="31916" y="61458"/>
                    <a:pt x="32038" y="61427"/>
                  </a:cubicBezTo>
                  <a:cubicBezTo>
                    <a:pt x="32220" y="61366"/>
                    <a:pt x="32372" y="61336"/>
                    <a:pt x="32554" y="61306"/>
                  </a:cubicBezTo>
                  <a:cubicBezTo>
                    <a:pt x="32767" y="61275"/>
                    <a:pt x="32919" y="61214"/>
                    <a:pt x="33101" y="61184"/>
                  </a:cubicBezTo>
                  <a:cubicBezTo>
                    <a:pt x="33284" y="61154"/>
                    <a:pt x="33436" y="61123"/>
                    <a:pt x="33618" y="61062"/>
                  </a:cubicBezTo>
                  <a:cubicBezTo>
                    <a:pt x="33831" y="61032"/>
                    <a:pt x="33983" y="61002"/>
                    <a:pt x="34165" y="60971"/>
                  </a:cubicBezTo>
                  <a:cubicBezTo>
                    <a:pt x="34348" y="60910"/>
                    <a:pt x="34500" y="60850"/>
                    <a:pt x="34682" y="60819"/>
                  </a:cubicBezTo>
                  <a:lnTo>
                    <a:pt x="34743" y="60819"/>
                  </a:lnTo>
                  <a:cubicBezTo>
                    <a:pt x="35077" y="60728"/>
                    <a:pt x="35412" y="60607"/>
                    <a:pt x="35746" y="60515"/>
                  </a:cubicBezTo>
                  <a:cubicBezTo>
                    <a:pt x="35898" y="60424"/>
                    <a:pt x="36019" y="60394"/>
                    <a:pt x="36171" y="60363"/>
                  </a:cubicBezTo>
                  <a:cubicBezTo>
                    <a:pt x="36293" y="60363"/>
                    <a:pt x="36354" y="60303"/>
                    <a:pt x="36445" y="60272"/>
                  </a:cubicBezTo>
                  <a:cubicBezTo>
                    <a:pt x="36506" y="60242"/>
                    <a:pt x="36597" y="60242"/>
                    <a:pt x="36658" y="60211"/>
                  </a:cubicBezTo>
                  <a:cubicBezTo>
                    <a:pt x="36658" y="60211"/>
                    <a:pt x="36719" y="60151"/>
                    <a:pt x="36749" y="60151"/>
                  </a:cubicBezTo>
                  <a:cubicBezTo>
                    <a:pt x="36779" y="60151"/>
                    <a:pt x="36810" y="60120"/>
                    <a:pt x="36871" y="60120"/>
                  </a:cubicBezTo>
                  <a:cubicBezTo>
                    <a:pt x="36962" y="60090"/>
                    <a:pt x="37053" y="60059"/>
                    <a:pt x="37174" y="59999"/>
                  </a:cubicBezTo>
                  <a:cubicBezTo>
                    <a:pt x="37205" y="59999"/>
                    <a:pt x="37266" y="59999"/>
                    <a:pt x="37326" y="59968"/>
                  </a:cubicBezTo>
                  <a:cubicBezTo>
                    <a:pt x="37509" y="59907"/>
                    <a:pt x="37661" y="59847"/>
                    <a:pt x="37813" y="59786"/>
                  </a:cubicBezTo>
                  <a:cubicBezTo>
                    <a:pt x="37934" y="59755"/>
                    <a:pt x="37995" y="59695"/>
                    <a:pt x="38117" y="59664"/>
                  </a:cubicBezTo>
                  <a:cubicBezTo>
                    <a:pt x="38147" y="59634"/>
                    <a:pt x="38238" y="59634"/>
                    <a:pt x="38269" y="59603"/>
                  </a:cubicBezTo>
                  <a:lnTo>
                    <a:pt x="38299" y="59543"/>
                  </a:lnTo>
                  <a:cubicBezTo>
                    <a:pt x="38390" y="59512"/>
                    <a:pt x="38421" y="59512"/>
                    <a:pt x="38481" y="59482"/>
                  </a:cubicBezTo>
                  <a:cubicBezTo>
                    <a:pt x="38755" y="59360"/>
                    <a:pt x="38998" y="59239"/>
                    <a:pt x="39241" y="59148"/>
                  </a:cubicBezTo>
                  <a:cubicBezTo>
                    <a:pt x="39454" y="59056"/>
                    <a:pt x="39606" y="58996"/>
                    <a:pt x="39758" y="58904"/>
                  </a:cubicBezTo>
                  <a:lnTo>
                    <a:pt x="40214" y="58692"/>
                  </a:lnTo>
                  <a:lnTo>
                    <a:pt x="40427" y="58570"/>
                  </a:lnTo>
                  <a:lnTo>
                    <a:pt x="40670" y="58448"/>
                  </a:lnTo>
                  <a:lnTo>
                    <a:pt x="41126" y="58236"/>
                  </a:lnTo>
                  <a:cubicBezTo>
                    <a:pt x="41278" y="58114"/>
                    <a:pt x="41430" y="58023"/>
                    <a:pt x="41582" y="57962"/>
                  </a:cubicBezTo>
                  <a:lnTo>
                    <a:pt x="41612" y="57962"/>
                  </a:lnTo>
                  <a:cubicBezTo>
                    <a:pt x="41886" y="57810"/>
                    <a:pt x="42190" y="57628"/>
                    <a:pt x="42433" y="57476"/>
                  </a:cubicBezTo>
                  <a:cubicBezTo>
                    <a:pt x="42433" y="57415"/>
                    <a:pt x="42494" y="57415"/>
                    <a:pt x="42494" y="57415"/>
                  </a:cubicBezTo>
                  <a:cubicBezTo>
                    <a:pt x="42889" y="57172"/>
                    <a:pt x="43345" y="56898"/>
                    <a:pt x="43770" y="56594"/>
                  </a:cubicBezTo>
                  <a:lnTo>
                    <a:pt x="44196" y="56290"/>
                  </a:lnTo>
                  <a:cubicBezTo>
                    <a:pt x="44317" y="56260"/>
                    <a:pt x="44378" y="56199"/>
                    <a:pt x="44469" y="56138"/>
                  </a:cubicBezTo>
                  <a:cubicBezTo>
                    <a:pt x="44500" y="56108"/>
                    <a:pt x="44561" y="56047"/>
                    <a:pt x="44621" y="56017"/>
                  </a:cubicBezTo>
                  <a:cubicBezTo>
                    <a:pt x="44652" y="55986"/>
                    <a:pt x="44713" y="55895"/>
                    <a:pt x="44804" y="55865"/>
                  </a:cubicBezTo>
                  <a:cubicBezTo>
                    <a:pt x="44834" y="55834"/>
                    <a:pt x="44925" y="55804"/>
                    <a:pt x="44956" y="55743"/>
                  </a:cubicBezTo>
                  <a:cubicBezTo>
                    <a:pt x="45229" y="55561"/>
                    <a:pt x="45533" y="55378"/>
                    <a:pt x="45776" y="55135"/>
                  </a:cubicBezTo>
                  <a:cubicBezTo>
                    <a:pt x="45898" y="55044"/>
                    <a:pt x="46050" y="54953"/>
                    <a:pt x="46172" y="54831"/>
                  </a:cubicBezTo>
                  <a:cubicBezTo>
                    <a:pt x="46202" y="54831"/>
                    <a:pt x="46202" y="54801"/>
                    <a:pt x="46232" y="54801"/>
                  </a:cubicBezTo>
                  <a:cubicBezTo>
                    <a:pt x="46354" y="54679"/>
                    <a:pt x="46476" y="54619"/>
                    <a:pt x="46597" y="54527"/>
                  </a:cubicBezTo>
                  <a:cubicBezTo>
                    <a:pt x="46840" y="54345"/>
                    <a:pt x="47083" y="54132"/>
                    <a:pt x="47357" y="53919"/>
                  </a:cubicBezTo>
                  <a:cubicBezTo>
                    <a:pt x="47600" y="53737"/>
                    <a:pt x="47843" y="53524"/>
                    <a:pt x="48056" y="53312"/>
                  </a:cubicBezTo>
                  <a:cubicBezTo>
                    <a:pt x="48421" y="52977"/>
                    <a:pt x="48786" y="52673"/>
                    <a:pt x="49120" y="52339"/>
                  </a:cubicBezTo>
                  <a:cubicBezTo>
                    <a:pt x="49242" y="52248"/>
                    <a:pt x="49363" y="52157"/>
                    <a:pt x="49485" y="52035"/>
                  </a:cubicBezTo>
                  <a:cubicBezTo>
                    <a:pt x="49576" y="51944"/>
                    <a:pt x="49697" y="51853"/>
                    <a:pt x="49819" y="51731"/>
                  </a:cubicBezTo>
                  <a:cubicBezTo>
                    <a:pt x="49880" y="51701"/>
                    <a:pt x="49971" y="51609"/>
                    <a:pt x="50001" y="51579"/>
                  </a:cubicBezTo>
                  <a:lnTo>
                    <a:pt x="50153" y="51427"/>
                  </a:lnTo>
                  <a:lnTo>
                    <a:pt x="50305" y="51275"/>
                  </a:lnTo>
                  <a:lnTo>
                    <a:pt x="50457" y="51123"/>
                  </a:lnTo>
                  <a:cubicBezTo>
                    <a:pt x="51308" y="50272"/>
                    <a:pt x="52099" y="49391"/>
                    <a:pt x="52828" y="48600"/>
                  </a:cubicBezTo>
                  <a:cubicBezTo>
                    <a:pt x="52980" y="48418"/>
                    <a:pt x="53132" y="48266"/>
                    <a:pt x="53284" y="48084"/>
                  </a:cubicBezTo>
                  <a:lnTo>
                    <a:pt x="54287" y="46807"/>
                  </a:lnTo>
                  <a:lnTo>
                    <a:pt x="54348" y="46777"/>
                  </a:lnTo>
                  <a:cubicBezTo>
                    <a:pt x="54409" y="46716"/>
                    <a:pt x="54500" y="46594"/>
                    <a:pt x="54561" y="46503"/>
                  </a:cubicBezTo>
                  <a:cubicBezTo>
                    <a:pt x="54591" y="46473"/>
                    <a:pt x="54591" y="46442"/>
                    <a:pt x="54652" y="46412"/>
                  </a:cubicBezTo>
                  <a:lnTo>
                    <a:pt x="54682" y="46351"/>
                  </a:lnTo>
                  <a:cubicBezTo>
                    <a:pt x="54713" y="46321"/>
                    <a:pt x="54743" y="46260"/>
                    <a:pt x="54804" y="46199"/>
                  </a:cubicBezTo>
                  <a:cubicBezTo>
                    <a:pt x="54865" y="46108"/>
                    <a:pt x="54895" y="46017"/>
                    <a:pt x="54986" y="45956"/>
                  </a:cubicBezTo>
                  <a:lnTo>
                    <a:pt x="55442" y="45378"/>
                  </a:lnTo>
                  <a:cubicBezTo>
                    <a:pt x="55473" y="45348"/>
                    <a:pt x="55564" y="45257"/>
                    <a:pt x="55594" y="45196"/>
                  </a:cubicBezTo>
                  <a:cubicBezTo>
                    <a:pt x="55655" y="45074"/>
                    <a:pt x="55746" y="44983"/>
                    <a:pt x="55807" y="44892"/>
                  </a:cubicBezTo>
                  <a:cubicBezTo>
                    <a:pt x="55807" y="44831"/>
                    <a:pt x="55868" y="44831"/>
                    <a:pt x="55868" y="44801"/>
                  </a:cubicBezTo>
                  <a:cubicBezTo>
                    <a:pt x="55929" y="44740"/>
                    <a:pt x="55959" y="44679"/>
                    <a:pt x="56020" y="44618"/>
                  </a:cubicBezTo>
                  <a:cubicBezTo>
                    <a:pt x="56081" y="44558"/>
                    <a:pt x="56111" y="44466"/>
                    <a:pt x="56202" y="44375"/>
                  </a:cubicBezTo>
                  <a:cubicBezTo>
                    <a:pt x="56233" y="44314"/>
                    <a:pt x="56263" y="44284"/>
                    <a:pt x="56324" y="44193"/>
                  </a:cubicBezTo>
                  <a:cubicBezTo>
                    <a:pt x="56385" y="44071"/>
                    <a:pt x="56476" y="44011"/>
                    <a:pt x="56537" y="43889"/>
                  </a:cubicBezTo>
                  <a:cubicBezTo>
                    <a:pt x="56962" y="43281"/>
                    <a:pt x="57296" y="42795"/>
                    <a:pt x="57570" y="42369"/>
                  </a:cubicBezTo>
                  <a:cubicBezTo>
                    <a:pt x="57600" y="42308"/>
                    <a:pt x="57631" y="42248"/>
                    <a:pt x="57692" y="42187"/>
                  </a:cubicBezTo>
                  <a:cubicBezTo>
                    <a:pt x="57722" y="42187"/>
                    <a:pt x="57722" y="42156"/>
                    <a:pt x="57722" y="42156"/>
                  </a:cubicBezTo>
                  <a:cubicBezTo>
                    <a:pt x="57752" y="42096"/>
                    <a:pt x="57752" y="42065"/>
                    <a:pt x="57783" y="42035"/>
                  </a:cubicBezTo>
                  <a:cubicBezTo>
                    <a:pt x="57844" y="41913"/>
                    <a:pt x="57904" y="41852"/>
                    <a:pt x="57935" y="41761"/>
                  </a:cubicBezTo>
                  <a:cubicBezTo>
                    <a:pt x="57996" y="41670"/>
                    <a:pt x="58056" y="41579"/>
                    <a:pt x="58087" y="41518"/>
                  </a:cubicBezTo>
                  <a:cubicBezTo>
                    <a:pt x="58087" y="41457"/>
                    <a:pt x="58148" y="41457"/>
                    <a:pt x="58148" y="41427"/>
                  </a:cubicBezTo>
                  <a:cubicBezTo>
                    <a:pt x="58148" y="41397"/>
                    <a:pt x="58178" y="41397"/>
                    <a:pt x="58178" y="41366"/>
                  </a:cubicBezTo>
                  <a:cubicBezTo>
                    <a:pt x="58208" y="41275"/>
                    <a:pt x="58239" y="41275"/>
                    <a:pt x="58239" y="41245"/>
                  </a:cubicBezTo>
                  <a:cubicBezTo>
                    <a:pt x="57540" y="40849"/>
                    <a:pt x="56810" y="40363"/>
                    <a:pt x="56263" y="39786"/>
                  </a:cubicBezTo>
                  <a:lnTo>
                    <a:pt x="56050" y="39573"/>
                  </a:lnTo>
                  <a:cubicBezTo>
                    <a:pt x="55777" y="39330"/>
                    <a:pt x="55564" y="39117"/>
                    <a:pt x="55290" y="38843"/>
                  </a:cubicBezTo>
                  <a:cubicBezTo>
                    <a:pt x="55169" y="38691"/>
                    <a:pt x="55017" y="38539"/>
                    <a:pt x="54865" y="38387"/>
                  </a:cubicBezTo>
                  <a:cubicBezTo>
                    <a:pt x="54743" y="38266"/>
                    <a:pt x="54682" y="38175"/>
                    <a:pt x="54561" y="38053"/>
                  </a:cubicBezTo>
                  <a:cubicBezTo>
                    <a:pt x="54044" y="37445"/>
                    <a:pt x="53467" y="36746"/>
                    <a:pt x="52919" y="36047"/>
                  </a:cubicBezTo>
                  <a:cubicBezTo>
                    <a:pt x="52068" y="34861"/>
                    <a:pt x="51156" y="33554"/>
                    <a:pt x="50245" y="32126"/>
                  </a:cubicBezTo>
                  <a:cubicBezTo>
                    <a:pt x="49789" y="31488"/>
                    <a:pt x="49363" y="30758"/>
                    <a:pt x="48907" y="30029"/>
                  </a:cubicBezTo>
                  <a:cubicBezTo>
                    <a:pt x="48299" y="29086"/>
                    <a:pt x="47691" y="28083"/>
                    <a:pt x="47083" y="27080"/>
                  </a:cubicBezTo>
                  <a:cubicBezTo>
                    <a:pt x="46901" y="26807"/>
                    <a:pt x="46749" y="26533"/>
                    <a:pt x="46597" y="26260"/>
                  </a:cubicBezTo>
                  <a:cubicBezTo>
                    <a:pt x="46172" y="25621"/>
                    <a:pt x="45776" y="24983"/>
                    <a:pt x="45381" y="24284"/>
                  </a:cubicBezTo>
                  <a:cubicBezTo>
                    <a:pt x="44986" y="23645"/>
                    <a:pt x="44561" y="23038"/>
                    <a:pt x="44196" y="22399"/>
                  </a:cubicBezTo>
                  <a:cubicBezTo>
                    <a:pt x="44014" y="22065"/>
                    <a:pt x="43770" y="21761"/>
                    <a:pt x="43588" y="21396"/>
                  </a:cubicBezTo>
                  <a:lnTo>
                    <a:pt x="42798" y="20150"/>
                  </a:lnTo>
                  <a:cubicBezTo>
                    <a:pt x="42494" y="19694"/>
                    <a:pt x="42190" y="19238"/>
                    <a:pt x="41886" y="18752"/>
                  </a:cubicBezTo>
                  <a:cubicBezTo>
                    <a:pt x="41795" y="18661"/>
                    <a:pt x="41764" y="18569"/>
                    <a:pt x="41673" y="18478"/>
                  </a:cubicBezTo>
                  <a:cubicBezTo>
                    <a:pt x="41582" y="18357"/>
                    <a:pt x="41491" y="18205"/>
                    <a:pt x="41369" y="18053"/>
                  </a:cubicBezTo>
                  <a:cubicBezTo>
                    <a:pt x="41217" y="17840"/>
                    <a:pt x="41065" y="17566"/>
                    <a:pt x="40913" y="17354"/>
                  </a:cubicBezTo>
                  <a:cubicBezTo>
                    <a:pt x="40731" y="17110"/>
                    <a:pt x="40579" y="16837"/>
                    <a:pt x="40427" y="16624"/>
                  </a:cubicBezTo>
                  <a:cubicBezTo>
                    <a:pt x="40092" y="16138"/>
                    <a:pt x="39788" y="15682"/>
                    <a:pt x="39454" y="15165"/>
                  </a:cubicBezTo>
                  <a:cubicBezTo>
                    <a:pt x="39302" y="14952"/>
                    <a:pt x="39089" y="14679"/>
                    <a:pt x="38937" y="14466"/>
                  </a:cubicBezTo>
                  <a:cubicBezTo>
                    <a:pt x="38907" y="14344"/>
                    <a:pt x="38877" y="14253"/>
                    <a:pt x="38785" y="14192"/>
                  </a:cubicBezTo>
                  <a:cubicBezTo>
                    <a:pt x="38573" y="13858"/>
                    <a:pt x="38330" y="13554"/>
                    <a:pt x="38117" y="13189"/>
                  </a:cubicBezTo>
                  <a:cubicBezTo>
                    <a:pt x="36871" y="11426"/>
                    <a:pt x="35533" y="9633"/>
                    <a:pt x="34135" y="7870"/>
                  </a:cubicBezTo>
                  <a:cubicBezTo>
                    <a:pt x="33618" y="7262"/>
                    <a:pt x="33132" y="6654"/>
                    <a:pt x="32646" y="6107"/>
                  </a:cubicBezTo>
                  <a:lnTo>
                    <a:pt x="31612" y="4952"/>
                  </a:lnTo>
                  <a:lnTo>
                    <a:pt x="31278" y="4618"/>
                  </a:lnTo>
                  <a:cubicBezTo>
                    <a:pt x="30943" y="4284"/>
                    <a:pt x="30548" y="3919"/>
                    <a:pt x="30214" y="3615"/>
                  </a:cubicBezTo>
                  <a:cubicBezTo>
                    <a:pt x="27171" y="970"/>
                    <a:pt x="24199" y="1"/>
                    <a:pt x="214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3"/>
            <p:cNvSpPr/>
            <p:nvPr/>
          </p:nvSpPr>
          <p:spPr>
            <a:xfrm>
              <a:off x="2185725" y="1855175"/>
              <a:ext cx="752300" cy="588125"/>
            </a:xfrm>
            <a:custGeom>
              <a:rect b="b" l="l" r="r" t="t"/>
              <a:pathLst>
                <a:path extrusionOk="0" h="23525" w="30092">
                  <a:moveTo>
                    <a:pt x="4894" y="1"/>
                  </a:moveTo>
                  <a:lnTo>
                    <a:pt x="4468" y="609"/>
                  </a:lnTo>
                  <a:lnTo>
                    <a:pt x="2888" y="2828"/>
                  </a:lnTo>
                  <a:lnTo>
                    <a:pt x="912" y="5533"/>
                  </a:lnTo>
                  <a:lnTo>
                    <a:pt x="0" y="6779"/>
                  </a:lnTo>
                  <a:cubicBezTo>
                    <a:pt x="0" y="6779"/>
                    <a:pt x="1763" y="8390"/>
                    <a:pt x="4134" y="10366"/>
                  </a:cubicBezTo>
                  <a:cubicBezTo>
                    <a:pt x="7478" y="13132"/>
                    <a:pt x="12037" y="16749"/>
                    <a:pt x="14438" y="17721"/>
                  </a:cubicBezTo>
                  <a:cubicBezTo>
                    <a:pt x="18358" y="19347"/>
                    <a:pt x="26854" y="23525"/>
                    <a:pt x="29541" y="23525"/>
                  </a:cubicBezTo>
                  <a:cubicBezTo>
                    <a:pt x="29667" y="23525"/>
                    <a:pt x="29780" y="23516"/>
                    <a:pt x="29879" y="23497"/>
                  </a:cubicBezTo>
                  <a:cubicBezTo>
                    <a:pt x="30092" y="23466"/>
                    <a:pt x="30031" y="23284"/>
                    <a:pt x="29849" y="23010"/>
                  </a:cubicBezTo>
                  <a:cubicBezTo>
                    <a:pt x="28876" y="21217"/>
                    <a:pt x="22402" y="15320"/>
                    <a:pt x="16323" y="9940"/>
                  </a:cubicBezTo>
                  <a:cubicBezTo>
                    <a:pt x="13800" y="7721"/>
                    <a:pt x="11368" y="5594"/>
                    <a:pt x="9423" y="3891"/>
                  </a:cubicBezTo>
                  <a:lnTo>
                    <a:pt x="8845" y="3405"/>
                  </a:lnTo>
                  <a:lnTo>
                    <a:pt x="8237" y="2858"/>
                  </a:lnTo>
                  <a:lnTo>
                    <a:pt x="7660" y="2372"/>
                  </a:lnTo>
                  <a:lnTo>
                    <a:pt x="7143" y="1916"/>
                  </a:lnTo>
                  <a:cubicBezTo>
                    <a:pt x="6778" y="1642"/>
                    <a:pt x="6474" y="1369"/>
                    <a:pt x="6201" y="1156"/>
                  </a:cubicBezTo>
                  <a:lnTo>
                    <a:pt x="6110" y="1034"/>
                  </a:lnTo>
                  <a:cubicBezTo>
                    <a:pt x="5958" y="882"/>
                    <a:pt x="5806" y="761"/>
                    <a:pt x="5654" y="669"/>
                  </a:cubicBezTo>
                  <a:lnTo>
                    <a:pt x="5532" y="578"/>
                  </a:lnTo>
                  <a:lnTo>
                    <a:pt x="5350" y="426"/>
                  </a:lnTo>
                  <a:lnTo>
                    <a:pt x="5259" y="365"/>
                  </a:lnTo>
                  <a:lnTo>
                    <a:pt x="5137" y="244"/>
                  </a:lnTo>
                  <a:lnTo>
                    <a:pt x="48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3"/>
            <p:cNvSpPr/>
            <p:nvPr/>
          </p:nvSpPr>
          <p:spPr>
            <a:xfrm>
              <a:off x="2186475" y="1856700"/>
              <a:ext cx="408100" cy="273575"/>
            </a:xfrm>
            <a:custGeom>
              <a:rect b="b" l="l" r="r" t="t"/>
              <a:pathLst>
                <a:path extrusionOk="0" h="10943" w="16324">
                  <a:moveTo>
                    <a:pt x="4894" y="1"/>
                  </a:moveTo>
                  <a:lnTo>
                    <a:pt x="4469" y="608"/>
                  </a:lnTo>
                  <a:lnTo>
                    <a:pt x="2888" y="2797"/>
                  </a:lnTo>
                  <a:lnTo>
                    <a:pt x="912" y="5502"/>
                  </a:lnTo>
                  <a:lnTo>
                    <a:pt x="1" y="6748"/>
                  </a:lnTo>
                  <a:cubicBezTo>
                    <a:pt x="1" y="6748"/>
                    <a:pt x="1794" y="8359"/>
                    <a:pt x="4134" y="10335"/>
                  </a:cubicBezTo>
                  <a:lnTo>
                    <a:pt x="13739" y="10913"/>
                  </a:lnTo>
                  <a:lnTo>
                    <a:pt x="14317" y="10943"/>
                  </a:lnTo>
                  <a:lnTo>
                    <a:pt x="16323" y="9879"/>
                  </a:lnTo>
                  <a:cubicBezTo>
                    <a:pt x="13831" y="7630"/>
                    <a:pt x="11399" y="5533"/>
                    <a:pt x="9423" y="3861"/>
                  </a:cubicBezTo>
                  <a:lnTo>
                    <a:pt x="8846" y="3374"/>
                  </a:lnTo>
                  <a:lnTo>
                    <a:pt x="8238" y="2858"/>
                  </a:lnTo>
                  <a:lnTo>
                    <a:pt x="7660" y="2341"/>
                  </a:lnTo>
                  <a:lnTo>
                    <a:pt x="7144" y="1885"/>
                  </a:lnTo>
                  <a:cubicBezTo>
                    <a:pt x="6779" y="1642"/>
                    <a:pt x="6475" y="1368"/>
                    <a:pt x="6232" y="1125"/>
                  </a:cubicBezTo>
                  <a:lnTo>
                    <a:pt x="6110" y="1034"/>
                  </a:lnTo>
                  <a:cubicBezTo>
                    <a:pt x="5958" y="852"/>
                    <a:pt x="5806" y="760"/>
                    <a:pt x="5654" y="639"/>
                  </a:cubicBezTo>
                  <a:lnTo>
                    <a:pt x="5533" y="578"/>
                  </a:lnTo>
                  <a:lnTo>
                    <a:pt x="5350" y="426"/>
                  </a:lnTo>
                  <a:lnTo>
                    <a:pt x="5259" y="335"/>
                  </a:lnTo>
                  <a:lnTo>
                    <a:pt x="5168" y="213"/>
                  </a:lnTo>
                  <a:lnTo>
                    <a:pt x="489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3"/>
            <p:cNvSpPr/>
            <p:nvPr/>
          </p:nvSpPr>
          <p:spPr>
            <a:xfrm>
              <a:off x="1180375" y="1006375"/>
              <a:ext cx="123900" cy="123900"/>
            </a:xfrm>
            <a:custGeom>
              <a:rect b="b" l="l" r="r" t="t"/>
              <a:pathLst>
                <a:path extrusionOk="0" h="4956" w="4956">
                  <a:moveTo>
                    <a:pt x="2463" y="1"/>
                  </a:moveTo>
                  <a:cubicBezTo>
                    <a:pt x="2280" y="1"/>
                    <a:pt x="2068" y="31"/>
                    <a:pt x="1855" y="92"/>
                  </a:cubicBezTo>
                  <a:cubicBezTo>
                    <a:pt x="791" y="335"/>
                    <a:pt x="1" y="1338"/>
                    <a:pt x="1" y="2463"/>
                  </a:cubicBezTo>
                  <a:cubicBezTo>
                    <a:pt x="1" y="3831"/>
                    <a:pt x="1095" y="4955"/>
                    <a:pt x="2463" y="4955"/>
                  </a:cubicBezTo>
                  <a:cubicBezTo>
                    <a:pt x="3283" y="4955"/>
                    <a:pt x="3952" y="4560"/>
                    <a:pt x="4408" y="3983"/>
                  </a:cubicBezTo>
                  <a:cubicBezTo>
                    <a:pt x="4742" y="3588"/>
                    <a:pt x="4955" y="3040"/>
                    <a:pt x="4955" y="2463"/>
                  </a:cubicBezTo>
                  <a:cubicBezTo>
                    <a:pt x="4955" y="1095"/>
                    <a:pt x="3831" y="1"/>
                    <a:pt x="24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3"/>
            <p:cNvSpPr/>
            <p:nvPr/>
          </p:nvSpPr>
          <p:spPr>
            <a:xfrm>
              <a:off x="1192550" y="1021575"/>
              <a:ext cx="123875" cy="123900"/>
            </a:xfrm>
            <a:custGeom>
              <a:rect b="b" l="l" r="r" t="t"/>
              <a:pathLst>
                <a:path extrusionOk="0" h="4956" w="4955">
                  <a:moveTo>
                    <a:pt x="2492" y="1"/>
                  </a:moveTo>
                  <a:cubicBezTo>
                    <a:pt x="2280" y="1"/>
                    <a:pt x="2067" y="31"/>
                    <a:pt x="1885" y="92"/>
                  </a:cubicBezTo>
                  <a:cubicBezTo>
                    <a:pt x="821" y="335"/>
                    <a:pt x="0" y="1338"/>
                    <a:pt x="0" y="2463"/>
                  </a:cubicBezTo>
                  <a:cubicBezTo>
                    <a:pt x="0" y="3831"/>
                    <a:pt x="1125" y="4955"/>
                    <a:pt x="2492" y="4955"/>
                  </a:cubicBezTo>
                  <a:cubicBezTo>
                    <a:pt x="3283" y="4955"/>
                    <a:pt x="3951" y="4560"/>
                    <a:pt x="4407" y="3983"/>
                  </a:cubicBezTo>
                  <a:cubicBezTo>
                    <a:pt x="4772" y="3587"/>
                    <a:pt x="4955" y="3040"/>
                    <a:pt x="4955" y="2463"/>
                  </a:cubicBezTo>
                  <a:cubicBezTo>
                    <a:pt x="4955" y="1095"/>
                    <a:pt x="3860" y="1"/>
                    <a:pt x="24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3"/>
            <p:cNvSpPr/>
            <p:nvPr/>
          </p:nvSpPr>
          <p:spPr>
            <a:xfrm>
              <a:off x="1194050" y="1020075"/>
              <a:ext cx="91225" cy="91200"/>
            </a:xfrm>
            <a:custGeom>
              <a:rect b="b" l="l" r="r" t="t"/>
              <a:pathLst>
                <a:path extrusionOk="0" h="3648" w="3649">
                  <a:moveTo>
                    <a:pt x="1825" y="0"/>
                  </a:moveTo>
                  <a:cubicBezTo>
                    <a:pt x="791" y="0"/>
                    <a:pt x="1" y="821"/>
                    <a:pt x="1" y="1824"/>
                  </a:cubicBezTo>
                  <a:cubicBezTo>
                    <a:pt x="1" y="2827"/>
                    <a:pt x="821" y="3647"/>
                    <a:pt x="1825" y="3647"/>
                  </a:cubicBezTo>
                  <a:cubicBezTo>
                    <a:pt x="2828" y="3647"/>
                    <a:pt x="3648" y="2796"/>
                    <a:pt x="3648" y="1824"/>
                  </a:cubicBezTo>
                  <a:cubicBezTo>
                    <a:pt x="3648" y="821"/>
                    <a:pt x="2828" y="30"/>
                    <a:pt x="18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3"/>
            <p:cNvSpPr/>
            <p:nvPr/>
          </p:nvSpPr>
          <p:spPr>
            <a:xfrm>
              <a:off x="1180375" y="1008675"/>
              <a:ext cx="110225" cy="121600"/>
            </a:xfrm>
            <a:custGeom>
              <a:rect b="b" l="l" r="r" t="t"/>
              <a:pathLst>
                <a:path extrusionOk="0" h="4864" w="4409">
                  <a:moveTo>
                    <a:pt x="1855" y="0"/>
                  </a:moveTo>
                  <a:cubicBezTo>
                    <a:pt x="791" y="243"/>
                    <a:pt x="1" y="1246"/>
                    <a:pt x="1" y="2371"/>
                  </a:cubicBezTo>
                  <a:cubicBezTo>
                    <a:pt x="1" y="3739"/>
                    <a:pt x="1095" y="4863"/>
                    <a:pt x="2463" y="4863"/>
                  </a:cubicBezTo>
                  <a:cubicBezTo>
                    <a:pt x="3283" y="4863"/>
                    <a:pt x="3952" y="4468"/>
                    <a:pt x="4408" y="3891"/>
                  </a:cubicBezTo>
                  <a:lnTo>
                    <a:pt x="4408" y="3891"/>
                  </a:lnTo>
                  <a:cubicBezTo>
                    <a:pt x="4270" y="3906"/>
                    <a:pt x="4138" y="3913"/>
                    <a:pt x="4014" y="3913"/>
                  </a:cubicBezTo>
                  <a:cubicBezTo>
                    <a:pt x="1129" y="3913"/>
                    <a:pt x="1855" y="29"/>
                    <a:pt x="18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3"/>
            <p:cNvSpPr/>
            <p:nvPr/>
          </p:nvSpPr>
          <p:spPr>
            <a:xfrm>
              <a:off x="805000" y="1021575"/>
              <a:ext cx="233300" cy="262200"/>
            </a:xfrm>
            <a:custGeom>
              <a:rect b="b" l="l" r="r" t="t"/>
              <a:pathLst>
                <a:path extrusionOk="0" h="10488" w="9332">
                  <a:moveTo>
                    <a:pt x="9332" y="1"/>
                  </a:moveTo>
                  <a:lnTo>
                    <a:pt x="9332" y="1"/>
                  </a:lnTo>
                  <a:cubicBezTo>
                    <a:pt x="9331" y="1"/>
                    <a:pt x="1945" y="2220"/>
                    <a:pt x="0" y="6414"/>
                  </a:cubicBezTo>
                  <a:cubicBezTo>
                    <a:pt x="0" y="6414"/>
                    <a:pt x="1034" y="9727"/>
                    <a:pt x="5867" y="10487"/>
                  </a:cubicBezTo>
                  <a:lnTo>
                    <a:pt x="7356" y="6019"/>
                  </a:lnTo>
                  <a:lnTo>
                    <a:pt x="933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3"/>
            <p:cNvSpPr/>
            <p:nvPr/>
          </p:nvSpPr>
          <p:spPr>
            <a:xfrm>
              <a:off x="805000" y="1171900"/>
              <a:ext cx="183900" cy="111875"/>
            </a:xfrm>
            <a:custGeom>
              <a:rect b="b" l="l" r="r" t="t"/>
              <a:pathLst>
                <a:path extrusionOk="0" h="4475" w="7356">
                  <a:moveTo>
                    <a:pt x="6752" y="1"/>
                  </a:moveTo>
                  <a:cubicBezTo>
                    <a:pt x="3687" y="1"/>
                    <a:pt x="0" y="401"/>
                    <a:pt x="0" y="401"/>
                  </a:cubicBezTo>
                  <a:cubicBezTo>
                    <a:pt x="0" y="401"/>
                    <a:pt x="1034" y="3714"/>
                    <a:pt x="5867" y="4474"/>
                  </a:cubicBezTo>
                  <a:lnTo>
                    <a:pt x="7356" y="6"/>
                  </a:lnTo>
                  <a:cubicBezTo>
                    <a:pt x="7158" y="2"/>
                    <a:pt x="6957" y="1"/>
                    <a:pt x="6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3"/>
            <p:cNvSpPr/>
            <p:nvPr/>
          </p:nvSpPr>
          <p:spPr>
            <a:xfrm>
              <a:off x="850575" y="1615700"/>
              <a:ext cx="1451425" cy="755900"/>
            </a:xfrm>
            <a:custGeom>
              <a:rect b="b" l="l" r="r" t="t"/>
              <a:pathLst>
                <a:path extrusionOk="0" h="30236" w="58057">
                  <a:moveTo>
                    <a:pt x="6060" y="1"/>
                  </a:moveTo>
                  <a:cubicBezTo>
                    <a:pt x="4195" y="1"/>
                    <a:pt x="2122" y="535"/>
                    <a:pt x="1" y="1495"/>
                  </a:cubicBezTo>
                  <a:cubicBezTo>
                    <a:pt x="123" y="12954"/>
                    <a:pt x="6658" y="26267"/>
                    <a:pt x="21886" y="29610"/>
                  </a:cubicBezTo>
                  <a:cubicBezTo>
                    <a:pt x="23854" y="30040"/>
                    <a:pt x="25761" y="30236"/>
                    <a:pt x="27602" y="30236"/>
                  </a:cubicBezTo>
                  <a:cubicBezTo>
                    <a:pt x="40084" y="30236"/>
                    <a:pt x="49516" y="21231"/>
                    <a:pt x="54470" y="15112"/>
                  </a:cubicBezTo>
                  <a:cubicBezTo>
                    <a:pt x="56324" y="12862"/>
                    <a:pt x="57540" y="11008"/>
                    <a:pt x="58057" y="10127"/>
                  </a:cubicBezTo>
                  <a:lnTo>
                    <a:pt x="58057" y="10127"/>
                  </a:lnTo>
                  <a:cubicBezTo>
                    <a:pt x="56294" y="11312"/>
                    <a:pt x="54257" y="12589"/>
                    <a:pt x="52038" y="14017"/>
                  </a:cubicBezTo>
                  <a:cubicBezTo>
                    <a:pt x="47230" y="17121"/>
                    <a:pt x="42655" y="18345"/>
                    <a:pt x="38416" y="18345"/>
                  </a:cubicBezTo>
                  <a:cubicBezTo>
                    <a:pt x="23686" y="18345"/>
                    <a:pt x="13020" y="3568"/>
                    <a:pt x="10731" y="1586"/>
                  </a:cubicBezTo>
                  <a:cubicBezTo>
                    <a:pt x="9463" y="497"/>
                    <a:pt x="7858" y="1"/>
                    <a:pt x="606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3"/>
            <p:cNvSpPr/>
            <p:nvPr/>
          </p:nvSpPr>
          <p:spPr>
            <a:xfrm>
              <a:off x="1355925" y="1024625"/>
              <a:ext cx="953675" cy="971925"/>
            </a:xfrm>
            <a:custGeom>
              <a:rect b="b" l="l" r="r" t="t"/>
              <a:pathLst>
                <a:path extrusionOk="0" h="38877" w="38147">
                  <a:moveTo>
                    <a:pt x="13921" y="0"/>
                  </a:moveTo>
                  <a:cubicBezTo>
                    <a:pt x="13921" y="0"/>
                    <a:pt x="13526" y="669"/>
                    <a:pt x="13009" y="1885"/>
                  </a:cubicBezTo>
                  <a:cubicBezTo>
                    <a:pt x="9696" y="9332"/>
                    <a:pt x="0" y="36171"/>
                    <a:pt x="30396" y="38664"/>
                  </a:cubicBezTo>
                  <a:cubicBezTo>
                    <a:pt x="31581" y="38785"/>
                    <a:pt x="32827" y="38876"/>
                    <a:pt x="34134" y="38876"/>
                  </a:cubicBezTo>
                  <a:lnTo>
                    <a:pt x="34256" y="38876"/>
                  </a:lnTo>
                  <a:lnTo>
                    <a:pt x="34286" y="38816"/>
                  </a:lnTo>
                  <a:cubicBezTo>
                    <a:pt x="34347" y="38755"/>
                    <a:pt x="34438" y="38633"/>
                    <a:pt x="34499" y="38572"/>
                  </a:cubicBezTo>
                  <a:cubicBezTo>
                    <a:pt x="34560" y="38512"/>
                    <a:pt x="34560" y="38481"/>
                    <a:pt x="34590" y="38451"/>
                  </a:cubicBezTo>
                  <a:cubicBezTo>
                    <a:pt x="34621" y="38451"/>
                    <a:pt x="34621" y="38420"/>
                    <a:pt x="34621" y="38420"/>
                  </a:cubicBezTo>
                  <a:cubicBezTo>
                    <a:pt x="34651" y="38360"/>
                    <a:pt x="34712" y="38299"/>
                    <a:pt x="34742" y="38268"/>
                  </a:cubicBezTo>
                  <a:cubicBezTo>
                    <a:pt x="34803" y="38147"/>
                    <a:pt x="34864" y="38056"/>
                    <a:pt x="34925" y="37995"/>
                  </a:cubicBezTo>
                  <a:lnTo>
                    <a:pt x="35381" y="37417"/>
                  </a:lnTo>
                  <a:cubicBezTo>
                    <a:pt x="35411" y="37357"/>
                    <a:pt x="35502" y="37265"/>
                    <a:pt x="35533" y="37205"/>
                  </a:cubicBezTo>
                  <a:cubicBezTo>
                    <a:pt x="35624" y="37083"/>
                    <a:pt x="35685" y="36992"/>
                    <a:pt x="35776" y="36901"/>
                  </a:cubicBezTo>
                  <a:cubicBezTo>
                    <a:pt x="35776" y="36840"/>
                    <a:pt x="35806" y="36840"/>
                    <a:pt x="35806" y="36809"/>
                  </a:cubicBezTo>
                  <a:cubicBezTo>
                    <a:pt x="35867" y="36749"/>
                    <a:pt x="35928" y="36688"/>
                    <a:pt x="35958" y="36627"/>
                  </a:cubicBezTo>
                  <a:cubicBezTo>
                    <a:pt x="36019" y="36536"/>
                    <a:pt x="36080" y="36475"/>
                    <a:pt x="36141" y="36384"/>
                  </a:cubicBezTo>
                  <a:cubicBezTo>
                    <a:pt x="36171" y="36323"/>
                    <a:pt x="36232" y="36293"/>
                    <a:pt x="36262" y="36202"/>
                  </a:cubicBezTo>
                  <a:cubicBezTo>
                    <a:pt x="36293" y="36080"/>
                    <a:pt x="36384" y="36019"/>
                    <a:pt x="36445" y="35898"/>
                  </a:cubicBezTo>
                  <a:cubicBezTo>
                    <a:pt x="36870" y="35290"/>
                    <a:pt x="37204" y="34803"/>
                    <a:pt x="37478" y="34378"/>
                  </a:cubicBezTo>
                  <a:cubicBezTo>
                    <a:pt x="37508" y="34317"/>
                    <a:pt x="37539" y="34256"/>
                    <a:pt x="37600" y="34195"/>
                  </a:cubicBezTo>
                  <a:cubicBezTo>
                    <a:pt x="37630" y="34195"/>
                    <a:pt x="37630" y="34165"/>
                    <a:pt x="37630" y="34165"/>
                  </a:cubicBezTo>
                  <a:cubicBezTo>
                    <a:pt x="37660" y="34104"/>
                    <a:pt x="37660" y="34074"/>
                    <a:pt x="37691" y="34043"/>
                  </a:cubicBezTo>
                  <a:cubicBezTo>
                    <a:pt x="37752" y="33983"/>
                    <a:pt x="37752" y="33952"/>
                    <a:pt x="37782" y="33922"/>
                  </a:cubicBezTo>
                  <a:cubicBezTo>
                    <a:pt x="37812" y="33891"/>
                    <a:pt x="37812" y="33831"/>
                    <a:pt x="37843" y="33800"/>
                  </a:cubicBezTo>
                  <a:cubicBezTo>
                    <a:pt x="37904" y="33739"/>
                    <a:pt x="37964" y="33618"/>
                    <a:pt x="37995" y="33557"/>
                  </a:cubicBezTo>
                  <a:cubicBezTo>
                    <a:pt x="37995" y="33496"/>
                    <a:pt x="38056" y="33496"/>
                    <a:pt x="38056" y="33466"/>
                  </a:cubicBezTo>
                  <a:cubicBezTo>
                    <a:pt x="38056" y="33436"/>
                    <a:pt x="38086" y="33436"/>
                    <a:pt x="38086" y="33405"/>
                  </a:cubicBezTo>
                  <a:cubicBezTo>
                    <a:pt x="38116" y="33314"/>
                    <a:pt x="38147" y="33314"/>
                    <a:pt x="38147" y="33284"/>
                  </a:cubicBezTo>
                  <a:cubicBezTo>
                    <a:pt x="37448" y="32888"/>
                    <a:pt x="36718" y="32402"/>
                    <a:pt x="36019" y="31977"/>
                  </a:cubicBezTo>
                  <a:lnTo>
                    <a:pt x="35806" y="31764"/>
                  </a:lnTo>
                  <a:cubicBezTo>
                    <a:pt x="35533" y="31521"/>
                    <a:pt x="35320" y="31308"/>
                    <a:pt x="35046" y="31034"/>
                  </a:cubicBezTo>
                  <a:cubicBezTo>
                    <a:pt x="34925" y="30882"/>
                    <a:pt x="34773" y="30730"/>
                    <a:pt x="34621" y="30578"/>
                  </a:cubicBezTo>
                  <a:cubicBezTo>
                    <a:pt x="34499" y="30457"/>
                    <a:pt x="34438" y="30366"/>
                    <a:pt x="34317" y="30244"/>
                  </a:cubicBezTo>
                  <a:cubicBezTo>
                    <a:pt x="33800" y="29636"/>
                    <a:pt x="33223" y="28937"/>
                    <a:pt x="32675" y="28238"/>
                  </a:cubicBezTo>
                  <a:cubicBezTo>
                    <a:pt x="31916" y="27204"/>
                    <a:pt x="31156" y="26110"/>
                    <a:pt x="30365" y="24894"/>
                  </a:cubicBezTo>
                  <a:cubicBezTo>
                    <a:pt x="30244" y="24651"/>
                    <a:pt x="30092" y="24469"/>
                    <a:pt x="30001" y="24286"/>
                  </a:cubicBezTo>
                  <a:cubicBezTo>
                    <a:pt x="29545" y="23618"/>
                    <a:pt x="29119" y="22919"/>
                    <a:pt x="28663" y="22189"/>
                  </a:cubicBezTo>
                  <a:cubicBezTo>
                    <a:pt x="28055" y="21247"/>
                    <a:pt x="27447" y="20244"/>
                    <a:pt x="26839" y="19210"/>
                  </a:cubicBezTo>
                  <a:cubicBezTo>
                    <a:pt x="26657" y="18967"/>
                    <a:pt x="26505" y="18694"/>
                    <a:pt x="26353" y="18420"/>
                  </a:cubicBezTo>
                  <a:cubicBezTo>
                    <a:pt x="25928" y="17782"/>
                    <a:pt x="25532" y="17143"/>
                    <a:pt x="25137" y="16444"/>
                  </a:cubicBezTo>
                  <a:cubicBezTo>
                    <a:pt x="24742" y="15806"/>
                    <a:pt x="24317" y="15198"/>
                    <a:pt x="23952" y="14560"/>
                  </a:cubicBezTo>
                  <a:cubicBezTo>
                    <a:pt x="23770" y="14195"/>
                    <a:pt x="23526" y="13891"/>
                    <a:pt x="23344" y="13557"/>
                  </a:cubicBezTo>
                  <a:lnTo>
                    <a:pt x="22554" y="12311"/>
                  </a:lnTo>
                  <a:cubicBezTo>
                    <a:pt x="22250" y="11855"/>
                    <a:pt x="21946" y="11399"/>
                    <a:pt x="21642" y="10912"/>
                  </a:cubicBezTo>
                  <a:cubicBezTo>
                    <a:pt x="21490" y="10669"/>
                    <a:pt x="21338" y="10396"/>
                    <a:pt x="21186" y="10183"/>
                  </a:cubicBezTo>
                  <a:cubicBezTo>
                    <a:pt x="21034" y="9940"/>
                    <a:pt x="20882" y="9697"/>
                    <a:pt x="20730" y="9453"/>
                  </a:cubicBezTo>
                  <a:cubicBezTo>
                    <a:pt x="20517" y="9241"/>
                    <a:pt x="20365" y="8967"/>
                    <a:pt x="20213" y="8724"/>
                  </a:cubicBezTo>
                  <a:cubicBezTo>
                    <a:pt x="19879" y="8238"/>
                    <a:pt x="19575" y="7782"/>
                    <a:pt x="19241" y="7295"/>
                  </a:cubicBezTo>
                  <a:cubicBezTo>
                    <a:pt x="19089" y="7052"/>
                    <a:pt x="18906" y="6779"/>
                    <a:pt x="18754" y="6566"/>
                  </a:cubicBezTo>
                  <a:cubicBezTo>
                    <a:pt x="18693" y="6444"/>
                    <a:pt x="18663" y="6383"/>
                    <a:pt x="18602" y="6292"/>
                  </a:cubicBezTo>
                  <a:cubicBezTo>
                    <a:pt x="18359" y="5958"/>
                    <a:pt x="18146" y="5654"/>
                    <a:pt x="17903" y="5320"/>
                  </a:cubicBezTo>
                  <a:cubicBezTo>
                    <a:pt x="16657" y="3526"/>
                    <a:pt x="15320" y="1733"/>
                    <a:pt x="139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3"/>
            <p:cNvSpPr/>
            <p:nvPr/>
          </p:nvSpPr>
          <p:spPr>
            <a:xfrm>
              <a:off x="2212325" y="1857450"/>
              <a:ext cx="209750" cy="136950"/>
            </a:xfrm>
            <a:custGeom>
              <a:rect b="b" l="l" r="r" t="t"/>
              <a:pathLst>
                <a:path extrusionOk="0" h="5478" w="8390">
                  <a:moveTo>
                    <a:pt x="3891" y="1"/>
                  </a:moveTo>
                  <a:lnTo>
                    <a:pt x="3496" y="578"/>
                  </a:lnTo>
                  <a:lnTo>
                    <a:pt x="1885" y="2828"/>
                  </a:lnTo>
                  <a:lnTo>
                    <a:pt x="30" y="5442"/>
                  </a:lnTo>
                  <a:lnTo>
                    <a:pt x="0" y="5472"/>
                  </a:lnTo>
                  <a:cubicBezTo>
                    <a:pt x="0" y="5472"/>
                    <a:pt x="128" y="5477"/>
                    <a:pt x="359" y="5477"/>
                  </a:cubicBezTo>
                  <a:cubicBezTo>
                    <a:pt x="1091" y="5477"/>
                    <a:pt x="2861" y="5425"/>
                    <a:pt x="4894" y="4986"/>
                  </a:cubicBezTo>
                  <a:cubicBezTo>
                    <a:pt x="6018" y="4712"/>
                    <a:pt x="7234" y="4347"/>
                    <a:pt x="8389" y="3800"/>
                  </a:cubicBezTo>
                  <a:lnTo>
                    <a:pt x="7842" y="3375"/>
                  </a:lnTo>
                  <a:lnTo>
                    <a:pt x="7234" y="2858"/>
                  </a:lnTo>
                  <a:lnTo>
                    <a:pt x="6687" y="2341"/>
                  </a:lnTo>
                  <a:lnTo>
                    <a:pt x="6140" y="1916"/>
                  </a:lnTo>
                  <a:lnTo>
                    <a:pt x="5228" y="1156"/>
                  </a:lnTo>
                  <a:lnTo>
                    <a:pt x="5107" y="1034"/>
                  </a:lnTo>
                  <a:lnTo>
                    <a:pt x="4651" y="639"/>
                  </a:lnTo>
                  <a:lnTo>
                    <a:pt x="4559" y="578"/>
                  </a:lnTo>
                  <a:lnTo>
                    <a:pt x="4347" y="426"/>
                  </a:lnTo>
                  <a:lnTo>
                    <a:pt x="4286" y="335"/>
                  </a:lnTo>
                  <a:lnTo>
                    <a:pt x="4164" y="244"/>
                  </a:lnTo>
                  <a:lnTo>
                    <a:pt x="38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3"/>
            <p:cNvSpPr/>
            <p:nvPr/>
          </p:nvSpPr>
          <p:spPr>
            <a:xfrm>
              <a:off x="850575" y="1283750"/>
              <a:ext cx="1335925" cy="1087925"/>
            </a:xfrm>
            <a:custGeom>
              <a:rect b="b" l="l" r="r" t="t"/>
              <a:pathLst>
                <a:path extrusionOk="0" h="43517" w="53437">
                  <a:moveTo>
                    <a:pt x="4074" y="0"/>
                  </a:moveTo>
                  <a:lnTo>
                    <a:pt x="4074" y="0"/>
                  </a:lnTo>
                  <a:cubicBezTo>
                    <a:pt x="4074" y="0"/>
                    <a:pt x="4074" y="0"/>
                    <a:pt x="4074" y="1"/>
                  </a:cubicBezTo>
                  <a:lnTo>
                    <a:pt x="4074" y="1"/>
                  </a:lnTo>
                  <a:cubicBezTo>
                    <a:pt x="4074" y="1"/>
                    <a:pt x="4074" y="0"/>
                    <a:pt x="4074" y="0"/>
                  </a:cubicBezTo>
                  <a:close/>
                  <a:moveTo>
                    <a:pt x="4074" y="1"/>
                  </a:moveTo>
                  <a:cubicBezTo>
                    <a:pt x="3770" y="1003"/>
                    <a:pt x="3618" y="1611"/>
                    <a:pt x="3618" y="1611"/>
                  </a:cubicBezTo>
                  <a:cubicBezTo>
                    <a:pt x="1278" y="4864"/>
                    <a:pt x="1" y="9605"/>
                    <a:pt x="31" y="14773"/>
                  </a:cubicBezTo>
                  <a:cubicBezTo>
                    <a:pt x="153" y="26232"/>
                    <a:pt x="6688" y="39545"/>
                    <a:pt x="21916" y="42888"/>
                  </a:cubicBezTo>
                  <a:cubicBezTo>
                    <a:pt x="23882" y="43320"/>
                    <a:pt x="25788" y="43516"/>
                    <a:pt x="27627" y="43516"/>
                  </a:cubicBezTo>
                  <a:cubicBezTo>
                    <a:pt x="39271" y="43516"/>
                    <a:pt x="48292" y="35647"/>
                    <a:pt x="53437" y="29636"/>
                  </a:cubicBezTo>
                  <a:lnTo>
                    <a:pt x="53437" y="29636"/>
                  </a:lnTo>
                  <a:cubicBezTo>
                    <a:pt x="43741" y="34716"/>
                    <a:pt x="35947" y="36771"/>
                    <a:pt x="29683" y="36771"/>
                  </a:cubicBezTo>
                  <a:cubicBezTo>
                    <a:pt x="3234" y="36771"/>
                    <a:pt x="4047" y="147"/>
                    <a:pt x="40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3"/>
            <p:cNvSpPr/>
            <p:nvPr/>
          </p:nvSpPr>
          <p:spPr>
            <a:xfrm>
              <a:off x="1172775" y="824450"/>
              <a:ext cx="459775" cy="162525"/>
            </a:xfrm>
            <a:custGeom>
              <a:rect b="b" l="l" r="r" t="t"/>
              <a:pathLst>
                <a:path extrusionOk="0" h="6501" w="18391">
                  <a:moveTo>
                    <a:pt x="8635" y="0"/>
                  </a:moveTo>
                  <a:cubicBezTo>
                    <a:pt x="7793" y="0"/>
                    <a:pt x="6970" y="92"/>
                    <a:pt x="6171" y="257"/>
                  </a:cubicBezTo>
                  <a:cubicBezTo>
                    <a:pt x="4499" y="591"/>
                    <a:pt x="2979" y="1229"/>
                    <a:pt x="1551" y="1989"/>
                  </a:cubicBezTo>
                  <a:cubicBezTo>
                    <a:pt x="1034" y="2293"/>
                    <a:pt x="487" y="2597"/>
                    <a:pt x="1" y="2962"/>
                  </a:cubicBezTo>
                  <a:cubicBezTo>
                    <a:pt x="1" y="2962"/>
                    <a:pt x="1186" y="5393"/>
                    <a:pt x="7539" y="6336"/>
                  </a:cubicBezTo>
                  <a:cubicBezTo>
                    <a:pt x="8350" y="6451"/>
                    <a:pt x="9146" y="6501"/>
                    <a:pt x="9918" y="6501"/>
                  </a:cubicBezTo>
                  <a:cubicBezTo>
                    <a:pt x="12618" y="6501"/>
                    <a:pt x="15023" y="5886"/>
                    <a:pt x="16749" y="5272"/>
                  </a:cubicBezTo>
                  <a:cubicBezTo>
                    <a:pt x="17417" y="4998"/>
                    <a:pt x="17965" y="4785"/>
                    <a:pt x="18390" y="4573"/>
                  </a:cubicBezTo>
                  <a:cubicBezTo>
                    <a:pt x="18056" y="4238"/>
                    <a:pt x="17661" y="3904"/>
                    <a:pt x="17357" y="3630"/>
                  </a:cubicBezTo>
                  <a:cubicBezTo>
                    <a:pt x="14333" y="979"/>
                    <a:pt x="11380" y="0"/>
                    <a:pt x="86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3"/>
            <p:cNvSpPr/>
            <p:nvPr/>
          </p:nvSpPr>
          <p:spPr>
            <a:xfrm>
              <a:off x="1214575" y="822775"/>
              <a:ext cx="378450" cy="131225"/>
            </a:xfrm>
            <a:custGeom>
              <a:rect b="b" l="l" r="r" t="t"/>
              <a:pathLst>
                <a:path extrusionOk="0" h="5249" w="15138">
                  <a:moveTo>
                    <a:pt x="6916" y="0"/>
                  </a:moveTo>
                  <a:cubicBezTo>
                    <a:pt x="4364" y="0"/>
                    <a:pt x="2000" y="868"/>
                    <a:pt x="0" y="1995"/>
                  </a:cubicBezTo>
                  <a:cubicBezTo>
                    <a:pt x="0" y="1995"/>
                    <a:pt x="2401" y="5249"/>
                    <a:pt x="7554" y="5249"/>
                  </a:cubicBezTo>
                  <a:cubicBezTo>
                    <a:pt x="8780" y="5249"/>
                    <a:pt x="10161" y="5065"/>
                    <a:pt x="11703" y="4609"/>
                  </a:cubicBezTo>
                  <a:cubicBezTo>
                    <a:pt x="13040" y="4245"/>
                    <a:pt x="14195" y="3697"/>
                    <a:pt x="15138" y="3363"/>
                  </a:cubicBezTo>
                  <a:cubicBezTo>
                    <a:pt x="12327" y="905"/>
                    <a:pt x="9523" y="0"/>
                    <a:pt x="69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3"/>
            <p:cNvSpPr/>
            <p:nvPr/>
          </p:nvSpPr>
          <p:spPr>
            <a:xfrm>
              <a:off x="1327800" y="825600"/>
              <a:ext cx="1604925" cy="1617000"/>
            </a:xfrm>
            <a:custGeom>
              <a:rect b="b" l="l" r="r" t="t"/>
              <a:pathLst>
                <a:path extrusionOk="0" h="64680" w="64197">
                  <a:moveTo>
                    <a:pt x="2411" y="1"/>
                  </a:moveTo>
                  <a:cubicBezTo>
                    <a:pt x="1588" y="1"/>
                    <a:pt x="783" y="87"/>
                    <a:pt x="0" y="241"/>
                  </a:cubicBezTo>
                  <a:cubicBezTo>
                    <a:pt x="2280" y="727"/>
                    <a:pt x="6900" y="2065"/>
                    <a:pt x="10609" y="5287"/>
                  </a:cubicBezTo>
                  <a:cubicBezTo>
                    <a:pt x="11946" y="6502"/>
                    <a:pt x="13223" y="7992"/>
                    <a:pt x="14165" y="9816"/>
                  </a:cubicBezTo>
                  <a:cubicBezTo>
                    <a:pt x="18390" y="17962"/>
                    <a:pt x="29849" y="37749"/>
                    <a:pt x="36475" y="43433"/>
                  </a:cubicBezTo>
                  <a:cubicBezTo>
                    <a:pt x="36749" y="43676"/>
                    <a:pt x="36992" y="43859"/>
                    <a:pt x="37266" y="44041"/>
                  </a:cubicBezTo>
                  <a:cubicBezTo>
                    <a:pt x="37266" y="44102"/>
                    <a:pt x="37296" y="44102"/>
                    <a:pt x="37296" y="44102"/>
                  </a:cubicBezTo>
                  <a:lnTo>
                    <a:pt x="37387" y="44163"/>
                  </a:lnTo>
                  <a:cubicBezTo>
                    <a:pt x="38147" y="44710"/>
                    <a:pt x="39120" y="45409"/>
                    <a:pt x="40275" y="46260"/>
                  </a:cubicBezTo>
                  <a:cubicBezTo>
                    <a:pt x="42463" y="47840"/>
                    <a:pt x="45260" y="49938"/>
                    <a:pt x="48086" y="52157"/>
                  </a:cubicBezTo>
                  <a:cubicBezTo>
                    <a:pt x="55807" y="58084"/>
                    <a:pt x="64196" y="64680"/>
                    <a:pt x="64196" y="64680"/>
                  </a:cubicBezTo>
                  <a:lnTo>
                    <a:pt x="64196" y="64163"/>
                  </a:lnTo>
                  <a:cubicBezTo>
                    <a:pt x="63224" y="62400"/>
                    <a:pt x="56749" y="56473"/>
                    <a:pt x="50883" y="51184"/>
                  </a:cubicBezTo>
                  <a:cubicBezTo>
                    <a:pt x="48360" y="48995"/>
                    <a:pt x="45928" y="46868"/>
                    <a:pt x="43953" y="45166"/>
                  </a:cubicBezTo>
                  <a:lnTo>
                    <a:pt x="43375" y="44649"/>
                  </a:lnTo>
                  <a:lnTo>
                    <a:pt x="42767" y="44132"/>
                  </a:lnTo>
                  <a:lnTo>
                    <a:pt x="42220" y="43646"/>
                  </a:lnTo>
                  <a:lnTo>
                    <a:pt x="41673" y="43190"/>
                  </a:lnTo>
                  <a:cubicBezTo>
                    <a:pt x="41339" y="42916"/>
                    <a:pt x="41035" y="42643"/>
                    <a:pt x="40761" y="42430"/>
                  </a:cubicBezTo>
                  <a:lnTo>
                    <a:pt x="40639" y="42308"/>
                  </a:lnTo>
                  <a:cubicBezTo>
                    <a:pt x="40488" y="42156"/>
                    <a:pt x="40336" y="42035"/>
                    <a:pt x="40184" y="41913"/>
                  </a:cubicBezTo>
                  <a:lnTo>
                    <a:pt x="40092" y="41852"/>
                  </a:lnTo>
                  <a:lnTo>
                    <a:pt x="39880" y="41700"/>
                  </a:lnTo>
                  <a:lnTo>
                    <a:pt x="39819" y="41609"/>
                  </a:lnTo>
                  <a:lnTo>
                    <a:pt x="39697" y="41518"/>
                  </a:lnTo>
                  <a:lnTo>
                    <a:pt x="39424" y="41275"/>
                  </a:lnTo>
                  <a:cubicBezTo>
                    <a:pt x="38725" y="40941"/>
                    <a:pt x="37995" y="40393"/>
                    <a:pt x="37266" y="39786"/>
                  </a:cubicBezTo>
                  <a:lnTo>
                    <a:pt x="37053" y="39573"/>
                  </a:lnTo>
                  <a:cubicBezTo>
                    <a:pt x="36779" y="39330"/>
                    <a:pt x="36536" y="39117"/>
                    <a:pt x="36293" y="38843"/>
                  </a:cubicBezTo>
                  <a:cubicBezTo>
                    <a:pt x="36171" y="38691"/>
                    <a:pt x="36019" y="38539"/>
                    <a:pt x="35867" y="38387"/>
                  </a:cubicBezTo>
                  <a:cubicBezTo>
                    <a:pt x="35746" y="38266"/>
                    <a:pt x="35685" y="38175"/>
                    <a:pt x="35563" y="38053"/>
                  </a:cubicBezTo>
                  <a:cubicBezTo>
                    <a:pt x="35016" y="37445"/>
                    <a:pt x="34469" y="36746"/>
                    <a:pt x="33922" y="36047"/>
                  </a:cubicBezTo>
                  <a:cubicBezTo>
                    <a:pt x="33041" y="34861"/>
                    <a:pt x="32129" y="33554"/>
                    <a:pt x="31217" y="32126"/>
                  </a:cubicBezTo>
                  <a:cubicBezTo>
                    <a:pt x="30761" y="31488"/>
                    <a:pt x="30366" y="30758"/>
                    <a:pt x="29910" y="30029"/>
                  </a:cubicBezTo>
                  <a:cubicBezTo>
                    <a:pt x="29302" y="29086"/>
                    <a:pt x="28694" y="28083"/>
                    <a:pt x="28086" y="27080"/>
                  </a:cubicBezTo>
                  <a:cubicBezTo>
                    <a:pt x="27873" y="26807"/>
                    <a:pt x="27721" y="26533"/>
                    <a:pt x="27569" y="26260"/>
                  </a:cubicBezTo>
                  <a:cubicBezTo>
                    <a:pt x="27174" y="25621"/>
                    <a:pt x="26779" y="24983"/>
                    <a:pt x="26354" y="24284"/>
                  </a:cubicBezTo>
                  <a:cubicBezTo>
                    <a:pt x="25989" y="23645"/>
                    <a:pt x="25563" y="23038"/>
                    <a:pt x="25198" y="22399"/>
                  </a:cubicBezTo>
                  <a:cubicBezTo>
                    <a:pt x="24986" y="22065"/>
                    <a:pt x="24773" y="21761"/>
                    <a:pt x="24591" y="21396"/>
                  </a:cubicBezTo>
                  <a:lnTo>
                    <a:pt x="23770" y="20150"/>
                  </a:lnTo>
                  <a:cubicBezTo>
                    <a:pt x="23466" y="19694"/>
                    <a:pt x="23162" y="19238"/>
                    <a:pt x="22858" y="18752"/>
                  </a:cubicBezTo>
                  <a:cubicBezTo>
                    <a:pt x="22797" y="18661"/>
                    <a:pt x="22767" y="18569"/>
                    <a:pt x="22676" y="18478"/>
                  </a:cubicBezTo>
                  <a:cubicBezTo>
                    <a:pt x="22554" y="18357"/>
                    <a:pt x="22493" y="18205"/>
                    <a:pt x="22372" y="18053"/>
                  </a:cubicBezTo>
                  <a:cubicBezTo>
                    <a:pt x="22220" y="17840"/>
                    <a:pt x="22068" y="17566"/>
                    <a:pt x="21916" y="17354"/>
                  </a:cubicBezTo>
                  <a:cubicBezTo>
                    <a:pt x="21733" y="17110"/>
                    <a:pt x="21581" y="16837"/>
                    <a:pt x="21429" y="16624"/>
                  </a:cubicBezTo>
                  <a:cubicBezTo>
                    <a:pt x="21095" y="16138"/>
                    <a:pt x="20791" y="15682"/>
                    <a:pt x="20426" y="15165"/>
                  </a:cubicBezTo>
                  <a:cubicBezTo>
                    <a:pt x="20274" y="14952"/>
                    <a:pt x="20092" y="14679"/>
                    <a:pt x="19940" y="14466"/>
                  </a:cubicBezTo>
                  <a:cubicBezTo>
                    <a:pt x="19910" y="14344"/>
                    <a:pt x="19879" y="14253"/>
                    <a:pt x="19788" y="14192"/>
                  </a:cubicBezTo>
                  <a:cubicBezTo>
                    <a:pt x="19575" y="13858"/>
                    <a:pt x="19332" y="13554"/>
                    <a:pt x="19119" y="13189"/>
                  </a:cubicBezTo>
                  <a:cubicBezTo>
                    <a:pt x="17843" y="11426"/>
                    <a:pt x="16505" y="9633"/>
                    <a:pt x="15107" y="7870"/>
                  </a:cubicBezTo>
                  <a:cubicBezTo>
                    <a:pt x="14621" y="7262"/>
                    <a:pt x="14134" y="6654"/>
                    <a:pt x="13648" y="6107"/>
                  </a:cubicBezTo>
                  <a:lnTo>
                    <a:pt x="12615" y="4952"/>
                  </a:lnTo>
                  <a:lnTo>
                    <a:pt x="12280" y="4618"/>
                  </a:lnTo>
                  <a:cubicBezTo>
                    <a:pt x="11916" y="4284"/>
                    <a:pt x="11551" y="3919"/>
                    <a:pt x="11186" y="3615"/>
                  </a:cubicBezTo>
                  <a:cubicBezTo>
                    <a:pt x="8143" y="970"/>
                    <a:pt x="5172" y="1"/>
                    <a:pt x="24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3"/>
            <p:cNvSpPr/>
            <p:nvPr/>
          </p:nvSpPr>
          <p:spPr>
            <a:xfrm>
              <a:off x="1045375" y="1131650"/>
              <a:ext cx="522625" cy="250300"/>
            </a:xfrm>
            <a:custGeom>
              <a:rect b="b" l="l" r="r" t="t"/>
              <a:pathLst>
                <a:path extrusionOk="0" h="10012" w="20905">
                  <a:moveTo>
                    <a:pt x="15281" y="0"/>
                  </a:moveTo>
                  <a:cubicBezTo>
                    <a:pt x="15240" y="0"/>
                    <a:pt x="15199" y="2"/>
                    <a:pt x="15158" y="5"/>
                  </a:cubicBezTo>
                  <a:cubicBezTo>
                    <a:pt x="12737" y="193"/>
                    <a:pt x="9935" y="2310"/>
                    <a:pt x="7090" y="2310"/>
                  </a:cubicBezTo>
                  <a:cubicBezTo>
                    <a:pt x="6720" y="2310"/>
                    <a:pt x="6349" y="2274"/>
                    <a:pt x="5978" y="2194"/>
                  </a:cubicBezTo>
                  <a:cubicBezTo>
                    <a:pt x="4576" y="1903"/>
                    <a:pt x="3237" y="1681"/>
                    <a:pt x="2197" y="1681"/>
                  </a:cubicBezTo>
                  <a:cubicBezTo>
                    <a:pt x="847" y="1681"/>
                    <a:pt x="1" y="2054"/>
                    <a:pt x="173" y="3136"/>
                  </a:cubicBezTo>
                  <a:cubicBezTo>
                    <a:pt x="845" y="7573"/>
                    <a:pt x="5533" y="10011"/>
                    <a:pt x="10264" y="10011"/>
                  </a:cubicBezTo>
                  <a:cubicBezTo>
                    <a:pt x="11949" y="10011"/>
                    <a:pt x="13641" y="9702"/>
                    <a:pt x="15158" y="9063"/>
                  </a:cubicBezTo>
                  <a:cubicBezTo>
                    <a:pt x="20905" y="6698"/>
                    <a:pt x="17956" y="0"/>
                    <a:pt x="1528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43"/>
          <p:cNvGrpSpPr/>
          <p:nvPr/>
        </p:nvGrpSpPr>
        <p:grpSpPr>
          <a:xfrm>
            <a:off x="1245486" y="174585"/>
            <a:ext cx="362343" cy="290722"/>
            <a:chOff x="4106575" y="1776625"/>
            <a:chExt cx="239550" cy="155300"/>
          </a:xfrm>
        </p:grpSpPr>
        <p:sp>
          <p:nvSpPr>
            <p:cNvPr id="1527" name="Google Shape;1527;p43"/>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3"/>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3"/>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3" name="Shape 1533"/>
        <p:cNvGrpSpPr/>
        <p:nvPr/>
      </p:nvGrpSpPr>
      <p:grpSpPr>
        <a:xfrm>
          <a:off x="0" y="0"/>
          <a:ext cx="0" cy="0"/>
          <a:chOff x="0" y="0"/>
          <a:chExt cx="0" cy="0"/>
        </a:xfrm>
      </p:grpSpPr>
      <p:sp>
        <p:nvSpPr>
          <p:cNvPr id="1534" name="Google Shape;1534;p44"/>
          <p:cNvSpPr txBox="1"/>
          <p:nvPr>
            <p:ph type="title"/>
          </p:nvPr>
        </p:nvSpPr>
        <p:spPr>
          <a:xfrm>
            <a:off x="715100" y="445025"/>
            <a:ext cx="7713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Social media stats</a:t>
            </a:r>
            <a:endParaRPr/>
          </a:p>
        </p:txBody>
      </p:sp>
      <p:sp>
        <p:nvSpPr>
          <p:cNvPr id="1535" name="Google Shape;1535;p44"/>
          <p:cNvSpPr txBox="1"/>
          <p:nvPr>
            <p:ph idx="4294967295" type="subTitle"/>
          </p:nvPr>
        </p:nvSpPr>
        <p:spPr>
          <a:xfrm>
            <a:off x="743050" y="2572650"/>
            <a:ext cx="3789900" cy="30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Platforms with most users</a:t>
            </a:r>
            <a:endParaRPr sz="1800"/>
          </a:p>
        </p:txBody>
      </p:sp>
      <p:sp>
        <p:nvSpPr>
          <p:cNvPr id="1536" name="Google Shape;1536;p44"/>
          <p:cNvSpPr txBox="1"/>
          <p:nvPr>
            <p:ph idx="4294967295" type="subTitle"/>
          </p:nvPr>
        </p:nvSpPr>
        <p:spPr>
          <a:xfrm>
            <a:off x="707385" y="1666386"/>
            <a:ext cx="1287000" cy="4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t>xxx billion</a:t>
            </a:r>
            <a:endParaRPr sz="1400"/>
          </a:p>
        </p:txBody>
      </p:sp>
      <p:sp>
        <p:nvSpPr>
          <p:cNvPr id="1537" name="Google Shape;1537;p44"/>
          <p:cNvSpPr txBox="1"/>
          <p:nvPr>
            <p:ph idx="4294967295" type="subTitle"/>
          </p:nvPr>
        </p:nvSpPr>
        <p:spPr>
          <a:xfrm>
            <a:off x="707385" y="2031971"/>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Users worldwide</a:t>
            </a:r>
            <a:endParaRPr/>
          </a:p>
        </p:txBody>
      </p:sp>
      <p:sp>
        <p:nvSpPr>
          <p:cNvPr id="1538" name="Google Shape;1538;p44"/>
          <p:cNvSpPr txBox="1"/>
          <p:nvPr>
            <p:ph idx="4294967295" type="subTitle"/>
          </p:nvPr>
        </p:nvSpPr>
        <p:spPr>
          <a:xfrm>
            <a:off x="1994489" y="1666386"/>
            <a:ext cx="1287000" cy="4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t>xh xmin</a:t>
            </a:r>
            <a:endParaRPr sz="1400"/>
          </a:p>
        </p:txBody>
      </p:sp>
      <p:sp>
        <p:nvSpPr>
          <p:cNvPr id="1539" name="Google Shape;1539;p44"/>
          <p:cNvSpPr txBox="1"/>
          <p:nvPr>
            <p:ph idx="4294967295" type="subTitle"/>
          </p:nvPr>
        </p:nvSpPr>
        <p:spPr>
          <a:xfrm>
            <a:off x="1994489" y="2031971"/>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Average</a:t>
            </a:r>
            <a:endParaRPr/>
          </a:p>
          <a:p>
            <a:pPr indent="0" lvl="0" marL="0" rtl="0" algn="ctr">
              <a:spcBef>
                <a:spcPts val="0"/>
              </a:spcBef>
              <a:spcAft>
                <a:spcPts val="0"/>
              </a:spcAft>
              <a:buNone/>
            </a:pPr>
            <a:r>
              <a:rPr lang="en"/>
              <a:t>time spent </a:t>
            </a:r>
            <a:endParaRPr/>
          </a:p>
        </p:txBody>
      </p:sp>
      <p:sp>
        <p:nvSpPr>
          <p:cNvPr id="1540" name="Google Shape;1540;p44"/>
          <p:cNvSpPr txBox="1"/>
          <p:nvPr>
            <p:ph idx="4294967295" type="subTitle"/>
          </p:nvPr>
        </p:nvSpPr>
        <p:spPr>
          <a:xfrm>
            <a:off x="3281594" y="1666386"/>
            <a:ext cx="1287000" cy="4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400"/>
              <a:t>xx</a:t>
            </a:r>
            <a:endParaRPr sz="1400"/>
          </a:p>
        </p:txBody>
      </p:sp>
      <p:sp>
        <p:nvSpPr>
          <p:cNvPr id="1541" name="Google Shape;1541;p44"/>
          <p:cNvSpPr txBox="1"/>
          <p:nvPr>
            <p:ph idx="4294967295" type="subTitle"/>
          </p:nvPr>
        </p:nvSpPr>
        <p:spPr>
          <a:xfrm>
            <a:off x="3281594" y="2031971"/>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Number of platforms</a:t>
            </a:r>
            <a:endParaRPr/>
          </a:p>
        </p:txBody>
      </p:sp>
      <p:sp>
        <p:nvSpPr>
          <p:cNvPr id="1542" name="Google Shape;1542;p44"/>
          <p:cNvSpPr/>
          <p:nvPr/>
        </p:nvSpPr>
        <p:spPr>
          <a:xfrm>
            <a:off x="1107125" y="1178875"/>
            <a:ext cx="487500" cy="48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4"/>
          <p:cNvSpPr/>
          <p:nvPr/>
        </p:nvSpPr>
        <p:spPr>
          <a:xfrm>
            <a:off x="2394250" y="1178875"/>
            <a:ext cx="487500" cy="48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4"/>
          <p:cNvSpPr/>
          <p:nvPr/>
        </p:nvSpPr>
        <p:spPr>
          <a:xfrm>
            <a:off x="3681375" y="1178875"/>
            <a:ext cx="487500" cy="48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4"/>
          <p:cNvSpPr txBox="1"/>
          <p:nvPr>
            <p:ph idx="4294967295" type="subTitle"/>
          </p:nvPr>
        </p:nvSpPr>
        <p:spPr>
          <a:xfrm>
            <a:off x="4639000" y="1017725"/>
            <a:ext cx="3789900" cy="30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t>Worldwide reach</a:t>
            </a:r>
            <a:endParaRPr sz="1800"/>
          </a:p>
        </p:txBody>
      </p:sp>
      <p:sp>
        <p:nvSpPr>
          <p:cNvPr id="1546" name="Google Shape;1546;p44"/>
          <p:cNvSpPr txBox="1"/>
          <p:nvPr>
            <p:ph idx="4294967295" type="subTitle"/>
          </p:nvPr>
        </p:nvSpPr>
        <p:spPr>
          <a:xfrm>
            <a:off x="5107307" y="4166596"/>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Country 1 users</a:t>
            </a:r>
            <a:endParaRPr/>
          </a:p>
        </p:txBody>
      </p:sp>
      <p:sp>
        <p:nvSpPr>
          <p:cNvPr id="1547" name="Google Shape;1547;p44"/>
          <p:cNvSpPr txBox="1"/>
          <p:nvPr>
            <p:ph idx="4294967295" type="subTitle"/>
          </p:nvPr>
        </p:nvSpPr>
        <p:spPr>
          <a:xfrm>
            <a:off x="6828607" y="4166596"/>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Country 2 users</a:t>
            </a:r>
            <a:endParaRPr/>
          </a:p>
        </p:txBody>
      </p:sp>
      <p:sp>
        <p:nvSpPr>
          <p:cNvPr id="1548" name="Google Shape;1548;p44"/>
          <p:cNvSpPr txBox="1"/>
          <p:nvPr>
            <p:ph idx="4294967295" type="subTitle"/>
          </p:nvPr>
        </p:nvSpPr>
        <p:spPr>
          <a:xfrm>
            <a:off x="5107300" y="3823674"/>
            <a:ext cx="1287000" cy="3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x</a:t>
            </a:r>
            <a:r>
              <a:rPr lang="en" sz="1400"/>
              <a:t>xx billion</a:t>
            </a:r>
            <a:endParaRPr sz="1000"/>
          </a:p>
        </p:txBody>
      </p:sp>
      <p:sp>
        <p:nvSpPr>
          <p:cNvPr id="1549" name="Google Shape;1549;p44"/>
          <p:cNvSpPr txBox="1"/>
          <p:nvPr>
            <p:ph idx="4294967295" type="subTitle"/>
          </p:nvPr>
        </p:nvSpPr>
        <p:spPr>
          <a:xfrm>
            <a:off x="6828600" y="3823674"/>
            <a:ext cx="1287000" cy="34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x</a:t>
            </a:r>
            <a:r>
              <a:rPr lang="en" sz="1400"/>
              <a:t>xx billion</a:t>
            </a:r>
            <a:endParaRPr sz="1000"/>
          </a:p>
        </p:txBody>
      </p:sp>
      <p:sp>
        <p:nvSpPr>
          <p:cNvPr id="1550" name="Google Shape;1550;p44"/>
          <p:cNvSpPr txBox="1"/>
          <p:nvPr/>
        </p:nvSpPr>
        <p:spPr>
          <a:xfrm>
            <a:off x="743050" y="4404775"/>
            <a:ext cx="3789900" cy="203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800">
                <a:solidFill>
                  <a:schemeClr val="dk1"/>
                </a:solidFill>
                <a:latin typeface="Poppins"/>
                <a:ea typeface="Poppins"/>
                <a:cs typeface="Poppins"/>
                <a:sym typeface="Poppins"/>
              </a:rPr>
              <a:t>Follow the link in the graph to modify its data and then paste the new one here. </a:t>
            </a:r>
            <a:r>
              <a:rPr b="1" lang="en" sz="800" u="sng">
                <a:solidFill>
                  <a:schemeClr val="dk1"/>
                </a:solidFill>
                <a:latin typeface="Poppins"/>
                <a:ea typeface="Poppins"/>
                <a:cs typeface="Poppins"/>
                <a:sym typeface="Poppins"/>
                <a:hlinkClick r:id="rId3">
                  <a:extLst>
                    <a:ext uri="{A12FA001-AC4F-418D-AE19-62706E023703}">
                      <ahyp:hlinkClr val="tx"/>
                    </a:ext>
                  </a:extLst>
                </a:hlinkClick>
              </a:rPr>
              <a:t>For more info, click here</a:t>
            </a:r>
            <a:endParaRPr sz="800">
              <a:solidFill>
                <a:schemeClr val="dk1"/>
              </a:solidFill>
              <a:latin typeface="Poppins"/>
              <a:ea typeface="Poppins"/>
              <a:cs typeface="Poppins"/>
              <a:sym typeface="Poppins"/>
            </a:endParaRPr>
          </a:p>
        </p:txBody>
      </p:sp>
      <p:pic>
        <p:nvPicPr>
          <p:cNvPr id="1551" name="Google Shape;1551;p44" title="Gráfico">
            <a:hlinkClick r:id="rId4"/>
          </p:cNvPr>
          <p:cNvPicPr preferRelativeResize="0"/>
          <p:nvPr/>
        </p:nvPicPr>
        <p:blipFill>
          <a:blip r:embed="rId5">
            <a:alphaModFix/>
          </a:blip>
          <a:stretch>
            <a:fillRect/>
          </a:stretch>
        </p:blipFill>
        <p:spPr>
          <a:xfrm>
            <a:off x="883100" y="2973530"/>
            <a:ext cx="3789901" cy="1448971"/>
          </a:xfrm>
          <a:prstGeom prst="rect">
            <a:avLst/>
          </a:prstGeom>
          <a:noFill/>
          <a:ln>
            <a:noFill/>
          </a:ln>
        </p:spPr>
      </p:pic>
      <p:pic>
        <p:nvPicPr>
          <p:cNvPr id="1552" name="Google Shape;1552;p44" title="Gráfico">
            <a:hlinkClick r:id="rId6"/>
          </p:cNvPr>
          <p:cNvPicPr preferRelativeResize="0"/>
          <p:nvPr/>
        </p:nvPicPr>
        <p:blipFill>
          <a:blip r:embed="rId7">
            <a:alphaModFix/>
          </a:blip>
          <a:stretch>
            <a:fillRect/>
          </a:stretch>
        </p:blipFill>
        <p:spPr>
          <a:xfrm>
            <a:off x="4639000" y="1476450"/>
            <a:ext cx="3634976" cy="2251275"/>
          </a:xfrm>
          <a:prstGeom prst="rect">
            <a:avLst/>
          </a:prstGeom>
          <a:noFill/>
          <a:ln>
            <a:noFill/>
          </a:ln>
        </p:spPr>
      </p:pic>
      <p:grpSp>
        <p:nvGrpSpPr>
          <p:cNvPr id="1553" name="Google Shape;1553;p44"/>
          <p:cNvGrpSpPr/>
          <p:nvPr/>
        </p:nvGrpSpPr>
        <p:grpSpPr>
          <a:xfrm>
            <a:off x="8247725" y="4776961"/>
            <a:ext cx="362349" cy="123477"/>
            <a:chOff x="3618500" y="3770848"/>
            <a:chExt cx="362349" cy="123477"/>
          </a:xfrm>
        </p:grpSpPr>
        <p:sp>
          <p:nvSpPr>
            <p:cNvPr id="1554" name="Google Shape;1554;p44"/>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4"/>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44"/>
          <p:cNvGrpSpPr/>
          <p:nvPr/>
        </p:nvGrpSpPr>
        <p:grpSpPr>
          <a:xfrm>
            <a:off x="511178" y="244284"/>
            <a:ext cx="407839" cy="290727"/>
            <a:chOff x="6924900" y="1959300"/>
            <a:chExt cx="283300" cy="201950"/>
          </a:xfrm>
        </p:grpSpPr>
        <p:sp>
          <p:nvSpPr>
            <p:cNvPr id="1557" name="Google Shape;1557;p44"/>
            <p:cNvSpPr/>
            <p:nvPr/>
          </p:nvSpPr>
          <p:spPr>
            <a:xfrm>
              <a:off x="6924900" y="1959300"/>
              <a:ext cx="50575" cy="36700"/>
            </a:xfrm>
            <a:custGeom>
              <a:rect b="b" l="l" r="r" t="t"/>
              <a:pathLst>
                <a:path extrusionOk="0" h="1468" w="2023">
                  <a:moveTo>
                    <a:pt x="834" y="0"/>
                  </a:moveTo>
                  <a:cubicBezTo>
                    <a:pt x="481" y="0"/>
                    <a:pt x="176" y="153"/>
                    <a:pt x="57" y="413"/>
                  </a:cubicBezTo>
                  <a:cubicBezTo>
                    <a:pt x="0" y="1122"/>
                    <a:pt x="729" y="1467"/>
                    <a:pt x="1316" y="1467"/>
                  </a:cubicBezTo>
                  <a:cubicBezTo>
                    <a:pt x="1676" y="1467"/>
                    <a:pt x="1982" y="1338"/>
                    <a:pt x="2022" y="1083"/>
                  </a:cubicBezTo>
                  <a:cubicBezTo>
                    <a:pt x="1977" y="581"/>
                    <a:pt x="1839" y="261"/>
                    <a:pt x="1276" y="78"/>
                  </a:cubicBezTo>
                  <a:cubicBezTo>
                    <a:pt x="1127" y="25"/>
                    <a:pt x="976" y="0"/>
                    <a:pt x="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4"/>
            <p:cNvSpPr/>
            <p:nvPr/>
          </p:nvSpPr>
          <p:spPr>
            <a:xfrm>
              <a:off x="7056575" y="2065825"/>
              <a:ext cx="66225" cy="42825"/>
            </a:xfrm>
            <a:custGeom>
              <a:rect b="b" l="l" r="r" t="t"/>
              <a:pathLst>
                <a:path extrusionOk="0" h="1713" w="2649">
                  <a:moveTo>
                    <a:pt x="1452" y="1"/>
                  </a:moveTo>
                  <a:cubicBezTo>
                    <a:pt x="1057" y="1"/>
                    <a:pt x="604" y="193"/>
                    <a:pt x="290" y="540"/>
                  </a:cubicBezTo>
                  <a:cubicBezTo>
                    <a:pt x="61" y="936"/>
                    <a:pt x="1" y="1485"/>
                    <a:pt x="488" y="1698"/>
                  </a:cubicBezTo>
                  <a:cubicBezTo>
                    <a:pt x="559" y="1708"/>
                    <a:pt x="630" y="1713"/>
                    <a:pt x="700" y="1713"/>
                  </a:cubicBezTo>
                  <a:cubicBezTo>
                    <a:pt x="1780" y="1713"/>
                    <a:pt x="2648" y="556"/>
                    <a:pt x="1890" y="98"/>
                  </a:cubicBezTo>
                  <a:cubicBezTo>
                    <a:pt x="1762" y="32"/>
                    <a:pt x="1612" y="1"/>
                    <a:pt x="1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4"/>
            <p:cNvSpPr/>
            <p:nvPr/>
          </p:nvSpPr>
          <p:spPr>
            <a:xfrm>
              <a:off x="7111800" y="1969950"/>
              <a:ext cx="96400" cy="51100"/>
            </a:xfrm>
            <a:custGeom>
              <a:rect b="b" l="l" r="r" t="t"/>
              <a:pathLst>
                <a:path extrusionOk="0" h="2044" w="3856">
                  <a:moveTo>
                    <a:pt x="2655" y="1"/>
                  </a:moveTo>
                  <a:cubicBezTo>
                    <a:pt x="2200" y="1"/>
                    <a:pt x="1615" y="187"/>
                    <a:pt x="1113" y="505"/>
                  </a:cubicBezTo>
                  <a:cubicBezTo>
                    <a:pt x="260" y="1374"/>
                    <a:pt x="1" y="1937"/>
                    <a:pt x="1570" y="2044"/>
                  </a:cubicBezTo>
                  <a:cubicBezTo>
                    <a:pt x="2545" y="1983"/>
                    <a:pt x="3855" y="993"/>
                    <a:pt x="3200" y="139"/>
                  </a:cubicBezTo>
                  <a:cubicBezTo>
                    <a:pt x="3066" y="45"/>
                    <a:pt x="2876" y="1"/>
                    <a:pt x="2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4"/>
            <p:cNvSpPr/>
            <p:nvPr/>
          </p:nvSpPr>
          <p:spPr>
            <a:xfrm>
              <a:off x="6931650" y="2050975"/>
              <a:ext cx="43050" cy="38650"/>
            </a:xfrm>
            <a:custGeom>
              <a:rect b="b" l="l" r="r" t="t"/>
              <a:pathLst>
                <a:path extrusionOk="0" h="1546" w="1722">
                  <a:moveTo>
                    <a:pt x="629" y="1"/>
                  </a:moveTo>
                  <a:cubicBezTo>
                    <a:pt x="482" y="1"/>
                    <a:pt x="364" y="73"/>
                    <a:pt x="305" y="220"/>
                  </a:cubicBezTo>
                  <a:cubicBezTo>
                    <a:pt x="0" y="1332"/>
                    <a:pt x="914" y="1515"/>
                    <a:pt x="1219" y="1545"/>
                  </a:cubicBezTo>
                  <a:cubicBezTo>
                    <a:pt x="1630" y="1454"/>
                    <a:pt x="1722" y="936"/>
                    <a:pt x="1158" y="250"/>
                  </a:cubicBezTo>
                  <a:cubicBezTo>
                    <a:pt x="976" y="85"/>
                    <a:pt x="787" y="1"/>
                    <a:pt x="6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4"/>
            <p:cNvSpPr/>
            <p:nvPr/>
          </p:nvSpPr>
          <p:spPr>
            <a:xfrm>
              <a:off x="7009725" y="2005400"/>
              <a:ext cx="43825" cy="53000"/>
            </a:xfrm>
            <a:custGeom>
              <a:rect b="b" l="l" r="r" t="t"/>
              <a:pathLst>
                <a:path extrusionOk="0" h="2120" w="1753">
                  <a:moveTo>
                    <a:pt x="1147" y="0"/>
                  </a:moveTo>
                  <a:cubicBezTo>
                    <a:pt x="898" y="0"/>
                    <a:pt x="601" y="139"/>
                    <a:pt x="351" y="397"/>
                  </a:cubicBezTo>
                  <a:cubicBezTo>
                    <a:pt x="1" y="1281"/>
                    <a:pt x="1" y="2012"/>
                    <a:pt x="488" y="2119"/>
                  </a:cubicBezTo>
                  <a:cubicBezTo>
                    <a:pt x="1463" y="2043"/>
                    <a:pt x="1753" y="1022"/>
                    <a:pt x="1570" y="215"/>
                  </a:cubicBezTo>
                  <a:cubicBezTo>
                    <a:pt x="1475" y="69"/>
                    <a:pt x="1323" y="0"/>
                    <a:pt x="1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4"/>
            <p:cNvSpPr/>
            <p:nvPr/>
          </p:nvSpPr>
          <p:spPr>
            <a:xfrm>
              <a:off x="7002875" y="2118950"/>
              <a:ext cx="46925" cy="42300"/>
            </a:xfrm>
            <a:custGeom>
              <a:rect b="b" l="l" r="r" t="t"/>
              <a:pathLst>
                <a:path extrusionOk="0" h="1692" w="1877">
                  <a:moveTo>
                    <a:pt x="710" y="1"/>
                  </a:moveTo>
                  <a:cubicBezTo>
                    <a:pt x="470" y="1"/>
                    <a:pt x="246" y="122"/>
                    <a:pt x="122" y="350"/>
                  </a:cubicBezTo>
                  <a:cubicBezTo>
                    <a:pt x="0" y="868"/>
                    <a:pt x="0" y="1325"/>
                    <a:pt x="427" y="1615"/>
                  </a:cubicBezTo>
                  <a:cubicBezTo>
                    <a:pt x="581" y="1668"/>
                    <a:pt x="721" y="1692"/>
                    <a:pt x="846" y="1692"/>
                  </a:cubicBezTo>
                  <a:cubicBezTo>
                    <a:pt x="1723" y="1692"/>
                    <a:pt x="1876" y="523"/>
                    <a:pt x="1143" y="137"/>
                  </a:cubicBezTo>
                  <a:cubicBezTo>
                    <a:pt x="1005" y="45"/>
                    <a:pt x="855" y="1"/>
                    <a:pt x="7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 name="Google Shape;1563;p44"/>
          <p:cNvSpPr/>
          <p:nvPr/>
        </p:nvSpPr>
        <p:spPr>
          <a:xfrm>
            <a:off x="2472784" y="1264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64" name="Google Shape;1564;p44"/>
          <p:cNvSpPr/>
          <p:nvPr/>
        </p:nvSpPr>
        <p:spPr>
          <a:xfrm>
            <a:off x="3755008" y="1263168"/>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65" name="Google Shape;1565;p44"/>
          <p:cNvSpPr/>
          <p:nvPr/>
        </p:nvSpPr>
        <p:spPr>
          <a:xfrm>
            <a:off x="1261182" y="1252566"/>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9" name="Shape 1569"/>
        <p:cNvGrpSpPr/>
        <p:nvPr/>
      </p:nvGrpSpPr>
      <p:grpSpPr>
        <a:xfrm>
          <a:off x="0" y="0"/>
          <a:ext cx="0" cy="0"/>
          <a:chOff x="0" y="0"/>
          <a:chExt cx="0" cy="0"/>
        </a:xfrm>
      </p:grpSpPr>
      <p:sp>
        <p:nvSpPr>
          <p:cNvPr id="1570" name="Google Shape;1570;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Case studies</a:t>
            </a:r>
            <a:endParaRPr/>
          </a:p>
        </p:txBody>
      </p:sp>
      <p:sp>
        <p:nvSpPr>
          <p:cNvPr id="1571" name="Google Shape;1571;p45"/>
          <p:cNvSpPr/>
          <p:nvPr/>
        </p:nvSpPr>
        <p:spPr>
          <a:xfrm>
            <a:off x="796700" y="1305875"/>
            <a:ext cx="487500" cy="48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txBox="1"/>
          <p:nvPr>
            <p:ph idx="4294967295" type="subTitle"/>
          </p:nvPr>
        </p:nvSpPr>
        <p:spPr>
          <a:xfrm>
            <a:off x="1497591" y="1178875"/>
            <a:ext cx="2516400" cy="44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Campaign </a:t>
            </a:r>
            <a:r>
              <a:rPr lang="en" sz="1800"/>
              <a:t>objective</a:t>
            </a:r>
            <a:endParaRPr sz="1800"/>
          </a:p>
        </p:txBody>
      </p:sp>
      <p:sp>
        <p:nvSpPr>
          <p:cNvPr id="1573" name="Google Shape;1573;p45"/>
          <p:cNvSpPr txBox="1"/>
          <p:nvPr>
            <p:ph idx="4294967295" type="subTitle"/>
          </p:nvPr>
        </p:nvSpPr>
        <p:spPr>
          <a:xfrm>
            <a:off x="1497591" y="1712168"/>
            <a:ext cx="2516400" cy="44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"Highlight the product impact to boost sales"</a:t>
            </a:r>
            <a:endParaRPr/>
          </a:p>
        </p:txBody>
      </p:sp>
      <p:sp>
        <p:nvSpPr>
          <p:cNvPr id="1574" name="Google Shape;1574;p45"/>
          <p:cNvSpPr txBox="1"/>
          <p:nvPr>
            <p:ph idx="4294967295" type="subTitle"/>
          </p:nvPr>
        </p:nvSpPr>
        <p:spPr>
          <a:xfrm>
            <a:off x="796700" y="2245475"/>
            <a:ext cx="2709300" cy="48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Approach</a:t>
            </a:r>
            <a:endParaRPr sz="1800"/>
          </a:p>
        </p:txBody>
      </p:sp>
      <p:sp>
        <p:nvSpPr>
          <p:cNvPr id="1575" name="Google Shape;1575;p45"/>
          <p:cNvSpPr txBox="1"/>
          <p:nvPr>
            <p:ph idx="4294967295" type="subTitle"/>
          </p:nvPr>
        </p:nvSpPr>
        <p:spPr>
          <a:xfrm>
            <a:off x="796700" y="2722675"/>
            <a:ext cx="2709300" cy="1885500"/>
          </a:xfrm>
          <a:prstGeom prst="rect">
            <a:avLst/>
          </a:prstGeom>
        </p:spPr>
        <p:txBody>
          <a:bodyPr anchorCtr="0" anchor="t" bIns="91425" lIns="91425" spcFirstLastPara="1" rIns="91425" wrap="square" tIns="91425">
            <a:noAutofit/>
          </a:bodyPr>
          <a:lstStyle/>
          <a:p>
            <a:pPr indent="-304800" lvl="0" marL="342900" rtl="0" algn="l">
              <a:spcBef>
                <a:spcPts val="0"/>
              </a:spcBef>
              <a:spcAft>
                <a:spcPts val="0"/>
              </a:spcAft>
              <a:buSzPts val="1200"/>
              <a:buChar char="●"/>
            </a:pPr>
            <a:r>
              <a:rPr lang="en"/>
              <a:t>Utilize email marketing campaigns to promote the case study and highlight key product features</a:t>
            </a:r>
            <a:endParaRPr/>
          </a:p>
          <a:p>
            <a:pPr indent="-304800" lvl="0" marL="342900" rtl="0" algn="l">
              <a:spcBef>
                <a:spcPts val="0"/>
              </a:spcBef>
              <a:spcAft>
                <a:spcPts val="0"/>
              </a:spcAft>
              <a:buSzPts val="1200"/>
              <a:buChar char="●"/>
            </a:pPr>
            <a:r>
              <a:rPr lang="en"/>
              <a:t>Leverage the power of social media to engage with our target audience</a:t>
            </a:r>
            <a:endParaRPr/>
          </a:p>
          <a:p>
            <a:pPr indent="-304800" lvl="0" marL="342900" rtl="0" algn="l">
              <a:spcBef>
                <a:spcPts val="0"/>
              </a:spcBef>
              <a:spcAft>
                <a:spcPts val="0"/>
              </a:spcAft>
              <a:buSzPts val="1200"/>
              <a:buChar char="●"/>
            </a:pPr>
            <a:r>
              <a:rPr lang="en"/>
              <a:t>Deploy targeted ads to reach potential customers and increase brand visibility</a:t>
            </a:r>
            <a:endParaRPr/>
          </a:p>
        </p:txBody>
      </p:sp>
      <p:sp>
        <p:nvSpPr>
          <p:cNvPr id="1576" name="Google Shape;1576;p45"/>
          <p:cNvSpPr txBox="1"/>
          <p:nvPr>
            <p:ph idx="4294967295" type="subTitle"/>
          </p:nvPr>
        </p:nvSpPr>
        <p:spPr>
          <a:xfrm>
            <a:off x="4671066" y="1178875"/>
            <a:ext cx="2516400" cy="44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t>Results</a:t>
            </a:r>
            <a:endParaRPr sz="1800"/>
          </a:p>
        </p:txBody>
      </p:sp>
      <p:sp>
        <p:nvSpPr>
          <p:cNvPr id="1577" name="Google Shape;1577;p45"/>
          <p:cNvSpPr txBox="1"/>
          <p:nvPr>
            <p:ph idx="4294967295" type="subTitle"/>
          </p:nvPr>
        </p:nvSpPr>
        <p:spPr>
          <a:xfrm>
            <a:off x="4464010" y="2468061"/>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in page views</a:t>
            </a:r>
            <a:endParaRPr/>
          </a:p>
        </p:txBody>
      </p:sp>
      <p:sp>
        <p:nvSpPr>
          <p:cNvPr id="1578" name="Google Shape;1578;p45"/>
          <p:cNvSpPr txBox="1"/>
          <p:nvPr>
            <p:ph idx="4294967295" type="subTitle"/>
          </p:nvPr>
        </p:nvSpPr>
        <p:spPr>
          <a:xfrm>
            <a:off x="5751114" y="2468061"/>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a:t>
            </a:r>
            <a:endParaRPr/>
          </a:p>
          <a:p>
            <a:pPr indent="0" lvl="0" marL="0" rtl="0" algn="ctr">
              <a:spcBef>
                <a:spcPts val="0"/>
              </a:spcBef>
              <a:spcAft>
                <a:spcPts val="0"/>
              </a:spcAft>
              <a:buNone/>
            </a:pPr>
            <a:r>
              <a:rPr lang="en"/>
              <a:t>in sales</a:t>
            </a:r>
            <a:endParaRPr/>
          </a:p>
        </p:txBody>
      </p:sp>
      <p:sp>
        <p:nvSpPr>
          <p:cNvPr id="1579" name="Google Shape;1579;p45"/>
          <p:cNvSpPr txBox="1"/>
          <p:nvPr>
            <p:ph idx="4294967295" type="subTitle"/>
          </p:nvPr>
        </p:nvSpPr>
        <p:spPr>
          <a:xfrm>
            <a:off x="7038219" y="2468061"/>
            <a:ext cx="1287000" cy="44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Increase </a:t>
            </a:r>
            <a:endParaRPr/>
          </a:p>
          <a:p>
            <a:pPr indent="0" lvl="0" marL="0" rtl="0" algn="ctr">
              <a:spcBef>
                <a:spcPts val="0"/>
              </a:spcBef>
              <a:spcAft>
                <a:spcPts val="0"/>
              </a:spcAft>
              <a:buNone/>
            </a:pPr>
            <a:r>
              <a:rPr lang="en"/>
              <a:t>in clicks</a:t>
            </a:r>
            <a:endParaRPr/>
          </a:p>
        </p:txBody>
      </p:sp>
      <p:sp>
        <p:nvSpPr>
          <p:cNvPr id="1580" name="Google Shape;1580;p45"/>
          <p:cNvSpPr/>
          <p:nvPr/>
        </p:nvSpPr>
        <p:spPr>
          <a:xfrm>
            <a:off x="4765000" y="1670150"/>
            <a:ext cx="684900" cy="68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Poppins"/>
                <a:ea typeface="Poppins"/>
                <a:cs typeface="Poppins"/>
                <a:sym typeface="Poppins"/>
              </a:rPr>
              <a:t>23%</a:t>
            </a:r>
            <a:endParaRPr sz="1600">
              <a:solidFill>
                <a:schemeClr val="dk1"/>
              </a:solidFill>
              <a:latin typeface="Poppins"/>
              <a:ea typeface="Poppins"/>
              <a:cs typeface="Poppins"/>
              <a:sym typeface="Poppins"/>
            </a:endParaRPr>
          </a:p>
        </p:txBody>
      </p:sp>
      <p:sp>
        <p:nvSpPr>
          <p:cNvPr id="1581" name="Google Shape;1581;p45"/>
          <p:cNvSpPr/>
          <p:nvPr/>
        </p:nvSpPr>
        <p:spPr>
          <a:xfrm>
            <a:off x="6052175" y="1670200"/>
            <a:ext cx="684900" cy="68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Poppins"/>
                <a:ea typeface="Poppins"/>
                <a:cs typeface="Poppins"/>
                <a:sym typeface="Poppins"/>
              </a:rPr>
              <a:t>80%</a:t>
            </a:r>
            <a:endParaRPr sz="1600">
              <a:solidFill>
                <a:schemeClr val="dk1"/>
              </a:solidFill>
              <a:latin typeface="Poppins"/>
              <a:ea typeface="Poppins"/>
              <a:cs typeface="Poppins"/>
              <a:sym typeface="Poppins"/>
            </a:endParaRPr>
          </a:p>
        </p:txBody>
      </p:sp>
      <p:sp>
        <p:nvSpPr>
          <p:cNvPr id="1582" name="Google Shape;1582;p45"/>
          <p:cNvSpPr/>
          <p:nvPr/>
        </p:nvSpPr>
        <p:spPr>
          <a:xfrm>
            <a:off x="7339300" y="1670200"/>
            <a:ext cx="684900" cy="684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Poppins"/>
                <a:ea typeface="Poppins"/>
                <a:cs typeface="Poppins"/>
                <a:sym typeface="Poppins"/>
              </a:rPr>
              <a:t>+10%</a:t>
            </a:r>
            <a:endParaRPr sz="1600">
              <a:solidFill>
                <a:schemeClr val="dk1"/>
              </a:solidFill>
              <a:latin typeface="Poppins"/>
              <a:ea typeface="Poppins"/>
              <a:cs typeface="Poppins"/>
              <a:sym typeface="Poppins"/>
            </a:endParaRPr>
          </a:p>
        </p:txBody>
      </p:sp>
      <p:sp>
        <p:nvSpPr>
          <p:cNvPr id="1583" name="Google Shape;1583;p45"/>
          <p:cNvSpPr txBox="1"/>
          <p:nvPr>
            <p:ph idx="4294967295" type="subTitle"/>
          </p:nvPr>
        </p:nvSpPr>
        <p:spPr>
          <a:xfrm>
            <a:off x="4079822" y="3168375"/>
            <a:ext cx="1780200" cy="441900"/>
          </a:xfrm>
          <a:prstGeom prst="rect">
            <a:avLst/>
          </a:prstGeom>
          <a:solidFill>
            <a:schemeClr val="accent5"/>
          </a:solidFill>
        </p:spPr>
        <p:txBody>
          <a:bodyPr anchorCtr="0" anchor="t" bIns="91425" lIns="91425" spcFirstLastPara="1" rIns="91425" wrap="square" tIns="91425">
            <a:noAutofit/>
          </a:bodyPr>
          <a:lstStyle/>
          <a:p>
            <a:pPr indent="0" lvl="0" marL="0" rtl="0" algn="l">
              <a:spcBef>
                <a:spcPts val="0"/>
              </a:spcBef>
              <a:spcAft>
                <a:spcPts val="0"/>
              </a:spcAft>
              <a:buNone/>
            </a:pPr>
            <a:r>
              <a:rPr lang="en" sz="1400"/>
              <a:t>Key takeaway 1</a:t>
            </a:r>
            <a:endParaRPr sz="1400"/>
          </a:p>
        </p:txBody>
      </p:sp>
      <p:sp>
        <p:nvSpPr>
          <p:cNvPr id="1584" name="Google Shape;1584;p45"/>
          <p:cNvSpPr txBox="1"/>
          <p:nvPr>
            <p:ph idx="4294967295" type="subTitle"/>
          </p:nvPr>
        </p:nvSpPr>
        <p:spPr>
          <a:xfrm>
            <a:off x="4079822" y="4015650"/>
            <a:ext cx="1780200" cy="441900"/>
          </a:xfrm>
          <a:prstGeom prst="rect">
            <a:avLst/>
          </a:prstGeom>
          <a:solidFill>
            <a:schemeClr val="accent5"/>
          </a:solidFill>
        </p:spPr>
        <p:txBody>
          <a:bodyPr anchorCtr="0" anchor="t" bIns="91425" lIns="91425" spcFirstLastPara="1" rIns="91425" wrap="square" tIns="91425">
            <a:noAutofit/>
          </a:bodyPr>
          <a:lstStyle/>
          <a:p>
            <a:pPr indent="0" lvl="0" marL="0" rtl="0" algn="l">
              <a:spcBef>
                <a:spcPts val="0"/>
              </a:spcBef>
              <a:spcAft>
                <a:spcPts val="0"/>
              </a:spcAft>
              <a:buNone/>
            </a:pPr>
            <a:r>
              <a:rPr lang="en" sz="1400"/>
              <a:t>Key takeaway 2</a:t>
            </a:r>
            <a:endParaRPr sz="1400"/>
          </a:p>
        </p:txBody>
      </p:sp>
      <p:sp>
        <p:nvSpPr>
          <p:cNvPr id="1585" name="Google Shape;1585;p45"/>
          <p:cNvSpPr txBox="1"/>
          <p:nvPr>
            <p:ph idx="4294967295" type="subTitle"/>
          </p:nvPr>
        </p:nvSpPr>
        <p:spPr>
          <a:xfrm>
            <a:off x="5860025" y="3131324"/>
            <a:ext cx="2564100" cy="51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Targeted ads, social media, and email reach customers</a:t>
            </a:r>
            <a:endParaRPr/>
          </a:p>
        </p:txBody>
      </p:sp>
      <p:sp>
        <p:nvSpPr>
          <p:cNvPr id="1586" name="Google Shape;1586;p45"/>
          <p:cNvSpPr txBox="1"/>
          <p:nvPr>
            <p:ph idx="4294967295" type="subTitle"/>
          </p:nvPr>
        </p:nvSpPr>
        <p:spPr>
          <a:xfrm>
            <a:off x="5860025" y="3978600"/>
            <a:ext cx="25641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Improved profitability through streamlined operations</a:t>
            </a:r>
            <a:endParaRPr/>
          </a:p>
        </p:txBody>
      </p:sp>
      <p:grpSp>
        <p:nvGrpSpPr>
          <p:cNvPr id="1587" name="Google Shape;1587;p45"/>
          <p:cNvGrpSpPr/>
          <p:nvPr/>
        </p:nvGrpSpPr>
        <p:grpSpPr>
          <a:xfrm rot="9354147">
            <a:off x="255587" y="81490"/>
            <a:ext cx="641062" cy="907027"/>
            <a:chOff x="1562575" y="2246825"/>
            <a:chExt cx="947990" cy="1341294"/>
          </a:xfrm>
        </p:grpSpPr>
        <p:sp>
          <p:nvSpPr>
            <p:cNvPr id="1588" name="Google Shape;1588;p45"/>
            <p:cNvSpPr/>
            <p:nvPr/>
          </p:nvSpPr>
          <p:spPr>
            <a:xfrm>
              <a:off x="1562575" y="2246825"/>
              <a:ext cx="947990" cy="1180598"/>
            </a:xfrm>
            <a:custGeom>
              <a:rect b="b" l="l" r="r" t="t"/>
              <a:pathLst>
                <a:path extrusionOk="0" h="15465" w="12418">
                  <a:moveTo>
                    <a:pt x="2164" y="0"/>
                  </a:moveTo>
                  <a:lnTo>
                    <a:pt x="2164" y="31"/>
                  </a:lnTo>
                  <a:cubicBezTo>
                    <a:pt x="2194" y="686"/>
                    <a:pt x="2179" y="1250"/>
                    <a:pt x="2103" y="1783"/>
                  </a:cubicBezTo>
                  <a:lnTo>
                    <a:pt x="2103" y="1753"/>
                  </a:lnTo>
                  <a:lnTo>
                    <a:pt x="2103" y="1737"/>
                  </a:lnTo>
                  <a:cubicBezTo>
                    <a:pt x="1951" y="2865"/>
                    <a:pt x="1509" y="3901"/>
                    <a:pt x="1082" y="4922"/>
                  </a:cubicBezTo>
                  <a:cubicBezTo>
                    <a:pt x="869" y="5470"/>
                    <a:pt x="610" y="6034"/>
                    <a:pt x="427" y="6628"/>
                  </a:cubicBezTo>
                  <a:cubicBezTo>
                    <a:pt x="275" y="7070"/>
                    <a:pt x="168" y="7481"/>
                    <a:pt x="107" y="7893"/>
                  </a:cubicBezTo>
                  <a:cubicBezTo>
                    <a:pt x="46" y="8243"/>
                    <a:pt x="0" y="8609"/>
                    <a:pt x="0" y="8990"/>
                  </a:cubicBezTo>
                  <a:cubicBezTo>
                    <a:pt x="0" y="9675"/>
                    <a:pt x="107" y="10361"/>
                    <a:pt x="305" y="11016"/>
                  </a:cubicBezTo>
                  <a:cubicBezTo>
                    <a:pt x="518" y="11656"/>
                    <a:pt x="823" y="12235"/>
                    <a:pt x="1219" y="12753"/>
                  </a:cubicBezTo>
                  <a:cubicBezTo>
                    <a:pt x="1554" y="13164"/>
                    <a:pt x="1951" y="13515"/>
                    <a:pt x="2408" y="13789"/>
                  </a:cubicBezTo>
                  <a:cubicBezTo>
                    <a:pt x="2469" y="13835"/>
                    <a:pt x="2545" y="13896"/>
                    <a:pt x="2590" y="13926"/>
                  </a:cubicBezTo>
                  <a:cubicBezTo>
                    <a:pt x="2865" y="14124"/>
                    <a:pt x="3154" y="14292"/>
                    <a:pt x="3489" y="14475"/>
                  </a:cubicBezTo>
                  <a:cubicBezTo>
                    <a:pt x="3794" y="14657"/>
                    <a:pt x="4099" y="14779"/>
                    <a:pt x="4480" y="14932"/>
                  </a:cubicBezTo>
                  <a:cubicBezTo>
                    <a:pt x="5181" y="15221"/>
                    <a:pt x="5866" y="15389"/>
                    <a:pt x="6537" y="15450"/>
                  </a:cubicBezTo>
                  <a:cubicBezTo>
                    <a:pt x="6689" y="15465"/>
                    <a:pt x="6841" y="15465"/>
                    <a:pt x="6978" y="15465"/>
                  </a:cubicBezTo>
                  <a:cubicBezTo>
                    <a:pt x="7161" y="15465"/>
                    <a:pt x="7344" y="15450"/>
                    <a:pt x="7527" y="15434"/>
                  </a:cubicBezTo>
                  <a:cubicBezTo>
                    <a:pt x="7847" y="15389"/>
                    <a:pt x="8152" y="15313"/>
                    <a:pt x="8426" y="15191"/>
                  </a:cubicBezTo>
                  <a:cubicBezTo>
                    <a:pt x="8441" y="15160"/>
                    <a:pt x="8456" y="15160"/>
                    <a:pt x="8487" y="15145"/>
                  </a:cubicBezTo>
                  <a:cubicBezTo>
                    <a:pt x="8502" y="15145"/>
                    <a:pt x="8532" y="15130"/>
                    <a:pt x="8548" y="15130"/>
                  </a:cubicBezTo>
                  <a:cubicBezTo>
                    <a:pt x="9188" y="14749"/>
                    <a:pt x="9797" y="14231"/>
                    <a:pt x="10346" y="13576"/>
                  </a:cubicBezTo>
                  <a:cubicBezTo>
                    <a:pt x="10894" y="12936"/>
                    <a:pt x="11366" y="12235"/>
                    <a:pt x="11717" y="11488"/>
                  </a:cubicBezTo>
                  <a:cubicBezTo>
                    <a:pt x="11884" y="11107"/>
                    <a:pt x="12037" y="10727"/>
                    <a:pt x="12159" y="10346"/>
                  </a:cubicBezTo>
                  <a:cubicBezTo>
                    <a:pt x="12250" y="9980"/>
                    <a:pt x="12326" y="9599"/>
                    <a:pt x="12357" y="9188"/>
                  </a:cubicBezTo>
                  <a:cubicBezTo>
                    <a:pt x="12418" y="8426"/>
                    <a:pt x="12357" y="7664"/>
                    <a:pt x="12189" y="6902"/>
                  </a:cubicBezTo>
                  <a:cubicBezTo>
                    <a:pt x="11869" y="5470"/>
                    <a:pt x="11077" y="4129"/>
                    <a:pt x="9965" y="3093"/>
                  </a:cubicBezTo>
                  <a:cubicBezTo>
                    <a:pt x="9706" y="2834"/>
                    <a:pt x="9401" y="2591"/>
                    <a:pt x="9066" y="2362"/>
                  </a:cubicBezTo>
                  <a:cubicBezTo>
                    <a:pt x="8913" y="2255"/>
                    <a:pt x="8746" y="2149"/>
                    <a:pt x="8593" y="2057"/>
                  </a:cubicBezTo>
                  <a:cubicBezTo>
                    <a:pt x="8426" y="1966"/>
                    <a:pt x="8273" y="1890"/>
                    <a:pt x="8136" y="1814"/>
                  </a:cubicBezTo>
                  <a:cubicBezTo>
                    <a:pt x="7512" y="1524"/>
                    <a:pt x="6811" y="1387"/>
                    <a:pt x="6156" y="1280"/>
                  </a:cubicBezTo>
                  <a:cubicBezTo>
                    <a:pt x="6003" y="1265"/>
                    <a:pt x="5866" y="1219"/>
                    <a:pt x="5714" y="1204"/>
                  </a:cubicBezTo>
                  <a:cubicBezTo>
                    <a:pt x="5516" y="1158"/>
                    <a:pt x="5302" y="1128"/>
                    <a:pt x="5074" y="1082"/>
                  </a:cubicBezTo>
                  <a:cubicBezTo>
                    <a:pt x="4861" y="1067"/>
                    <a:pt x="4647" y="1037"/>
                    <a:pt x="4449" y="991"/>
                  </a:cubicBezTo>
                  <a:cubicBezTo>
                    <a:pt x="4099" y="930"/>
                    <a:pt x="3764" y="854"/>
                    <a:pt x="3428" y="747"/>
                  </a:cubicBezTo>
                  <a:cubicBezTo>
                    <a:pt x="3124" y="625"/>
                    <a:pt x="2819" y="503"/>
                    <a:pt x="2545" y="305"/>
                  </a:cubicBezTo>
                  <a:cubicBezTo>
                    <a:pt x="2408" y="214"/>
                    <a:pt x="2270" y="122"/>
                    <a:pt x="216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1682354" y="2320112"/>
              <a:ext cx="686297" cy="1268007"/>
            </a:xfrm>
            <a:custGeom>
              <a:rect b="b" l="l" r="r" t="t"/>
              <a:pathLst>
                <a:path extrusionOk="0" h="16610" w="8990">
                  <a:moveTo>
                    <a:pt x="8929" y="4769"/>
                  </a:moveTo>
                  <a:cubicBezTo>
                    <a:pt x="8924" y="4801"/>
                    <a:pt x="8920" y="4833"/>
                    <a:pt x="8916" y="4864"/>
                  </a:cubicBezTo>
                  <a:lnTo>
                    <a:pt x="8916" y="4864"/>
                  </a:lnTo>
                  <a:cubicBezTo>
                    <a:pt x="8920" y="4862"/>
                    <a:pt x="8924" y="4861"/>
                    <a:pt x="8929" y="4861"/>
                  </a:cubicBezTo>
                  <a:cubicBezTo>
                    <a:pt x="8975" y="4861"/>
                    <a:pt x="8990" y="4861"/>
                    <a:pt x="8929" y="4769"/>
                  </a:cubicBezTo>
                  <a:close/>
                  <a:moveTo>
                    <a:pt x="1098" y="0"/>
                  </a:moveTo>
                  <a:cubicBezTo>
                    <a:pt x="1082" y="16"/>
                    <a:pt x="1082" y="31"/>
                    <a:pt x="1098" y="46"/>
                  </a:cubicBezTo>
                  <a:cubicBezTo>
                    <a:pt x="1402" y="503"/>
                    <a:pt x="1707" y="960"/>
                    <a:pt x="2012" y="1402"/>
                  </a:cubicBezTo>
                  <a:cubicBezTo>
                    <a:pt x="2316" y="1859"/>
                    <a:pt x="2621" y="2301"/>
                    <a:pt x="2926" y="2758"/>
                  </a:cubicBezTo>
                  <a:cubicBezTo>
                    <a:pt x="2972" y="2819"/>
                    <a:pt x="2987" y="2849"/>
                    <a:pt x="3033" y="2910"/>
                  </a:cubicBezTo>
                  <a:cubicBezTo>
                    <a:pt x="3200" y="3185"/>
                    <a:pt x="3368" y="3459"/>
                    <a:pt x="3520" y="3748"/>
                  </a:cubicBezTo>
                  <a:cubicBezTo>
                    <a:pt x="3368" y="3642"/>
                    <a:pt x="3231" y="3535"/>
                    <a:pt x="3063" y="3444"/>
                  </a:cubicBezTo>
                  <a:cubicBezTo>
                    <a:pt x="2880" y="3322"/>
                    <a:pt x="2667" y="3215"/>
                    <a:pt x="2469" y="3093"/>
                  </a:cubicBezTo>
                  <a:cubicBezTo>
                    <a:pt x="2271" y="2987"/>
                    <a:pt x="2073" y="2880"/>
                    <a:pt x="1890" y="2743"/>
                  </a:cubicBezTo>
                  <a:cubicBezTo>
                    <a:pt x="1631" y="2575"/>
                    <a:pt x="1387" y="2377"/>
                    <a:pt x="1174" y="2133"/>
                  </a:cubicBezTo>
                  <a:cubicBezTo>
                    <a:pt x="1143" y="2088"/>
                    <a:pt x="1098" y="2042"/>
                    <a:pt x="1067" y="1996"/>
                  </a:cubicBezTo>
                  <a:cubicBezTo>
                    <a:pt x="1067" y="1981"/>
                    <a:pt x="1052" y="1981"/>
                    <a:pt x="1021" y="1981"/>
                  </a:cubicBezTo>
                  <a:lnTo>
                    <a:pt x="1006" y="1981"/>
                  </a:lnTo>
                  <a:cubicBezTo>
                    <a:pt x="991" y="1996"/>
                    <a:pt x="991" y="2011"/>
                    <a:pt x="991" y="2042"/>
                  </a:cubicBezTo>
                  <a:cubicBezTo>
                    <a:pt x="1098" y="2210"/>
                    <a:pt x="1250" y="2362"/>
                    <a:pt x="1402" y="2499"/>
                  </a:cubicBezTo>
                  <a:cubicBezTo>
                    <a:pt x="1555" y="2651"/>
                    <a:pt x="1738" y="2758"/>
                    <a:pt x="1920" y="2895"/>
                  </a:cubicBezTo>
                  <a:cubicBezTo>
                    <a:pt x="2088" y="3002"/>
                    <a:pt x="2271" y="3124"/>
                    <a:pt x="2438" y="3215"/>
                  </a:cubicBezTo>
                  <a:cubicBezTo>
                    <a:pt x="2621" y="3337"/>
                    <a:pt x="2804" y="3444"/>
                    <a:pt x="2972" y="3566"/>
                  </a:cubicBezTo>
                  <a:cubicBezTo>
                    <a:pt x="3261" y="3748"/>
                    <a:pt x="3520" y="3962"/>
                    <a:pt x="3764" y="4205"/>
                  </a:cubicBezTo>
                  <a:lnTo>
                    <a:pt x="4114" y="4952"/>
                  </a:lnTo>
                  <a:cubicBezTo>
                    <a:pt x="4267" y="5302"/>
                    <a:pt x="4419" y="5683"/>
                    <a:pt x="4571" y="6064"/>
                  </a:cubicBezTo>
                  <a:cubicBezTo>
                    <a:pt x="4709" y="6430"/>
                    <a:pt x="4830" y="6811"/>
                    <a:pt x="4952" y="7192"/>
                  </a:cubicBezTo>
                  <a:lnTo>
                    <a:pt x="4952" y="7237"/>
                  </a:lnTo>
                  <a:cubicBezTo>
                    <a:pt x="4937" y="7207"/>
                    <a:pt x="4907" y="7192"/>
                    <a:pt x="4876" y="7176"/>
                  </a:cubicBezTo>
                  <a:cubicBezTo>
                    <a:pt x="4739" y="7085"/>
                    <a:pt x="4602" y="6978"/>
                    <a:pt x="4480" y="6902"/>
                  </a:cubicBezTo>
                  <a:cubicBezTo>
                    <a:pt x="4343" y="6826"/>
                    <a:pt x="4191" y="6750"/>
                    <a:pt x="4053" y="6704"/>
                  </a:cubicBezTo>
                  <a:cubicBezTo>
                    <a:pt x="3764" y="6567"/>
                    <a:pt x="3444" y="6476"/>
                    <a:pt x="3139" y="6354"/>
                  </a:cubicBezTo>
                  <a:cubicBezTo>
                    <a:pt x="2835" y="6262"/>
                    <a:pt x="2530" y="6171"/>
                    <a:pt x="2225" y="6049"/>
                  </a:cubicBezTo>
                  <a:lnTo>
                    <a:pt x="2088" y="6019"/>
                  </a:lnTo>
                  <a:cubicBezTo>
                    <a:pt x="1661" y="5866"/>
                    <a:pt x="1235" y="5683"/>
                    <a:pt x="854" y="5424"/>
                  </a:cubicBezTo>
                  <a:cubicBezTo>
                    <a:pt x="641" y="5272"/>
                    <a:pt x="442" y="5104"/>
                    <a:pt x="260" y="4906"/>
                  </a:cubicBezTo>
                  <a:cubicBezTo>
                    <a:pt x="214" y="4830"/>
                    <a:pt x="138" y="4754"/>
                    <a:pt x="77" y="4663"/>
                  </a:cubicBezTo>
                  <a:cubicBezTo>
                    <a:pt x="77" y="4647"/>
                    <a:pt x="62" y="4647"/>
                    <a:pt x="31" y="4647"/>
                  </a:cubicBezTo>
                  <a:lnTo>
                    <a:pt x="16" y="4647"/>
                  </a:lnTo>
                  <a:cubicBezTo>
                    <a:pt x="1" y="4663"/>
                    <a:pt x="1" y="4678"/>
                    <a:pt x="1" y="4693"/>
                  </a:cubicBezTo>
                  <a:cubicBezTo>
                    <a:pt x="92" y="4830"/>
                    <a:pt x="183" y="4952"/>
                    <a:pt x="275" y="5059"/>
                  </a:cubicBezTo>
                  <a:cubicBezTo>
                    <a:pt x="397" y="5181"/>
                    <a:pt x="503" y="5272"/>
                    <a:pt x="625" y="5363"/>
                  </a:cubicBezTo>
                  <a:cubicBezTo>
                    <a:pt x="869" y="5561"/>
                    <a:pt x="1143" y="5714"/>
                    <a:pt x="1402" y="5836"/>
                  </a:cubicBezTo>
                  <a:cubicBezTo>
                    <a:pt x="1692" y="5973"/>
                    <a:pt x="1997" y="6095"/>
                    <a:pt x="2286" y="6201"/>
                  </a:cubicBezTo>
                  <a:lnTo>
                    <a:pt x="3200" y="6552"/>
                  </a:lnTo>
                  <a:cubicBezTo>
                    <a:pt x="3413" y="6628"/>
                    <a:pt x="3612" y="6719"/>
                    <a:pt x="3810" y="6811"/>
                  </a:cubicBezTo>
                  <a:cubicBezTo>
                    <a:pt x="3992" y="6902"/>
                    <a:pt x="4191" y="7024"/>
                    <a:pt x="4358" y="7131"/>
                  </a:cubicBezTo>
                  <a:cubicBezTo>
                    <a:pt x="4602" y="7314"/>
                    <a:pt x="4861" y="7512"/>
                    <a:pt x="5059" y="7740"/>
                  </a:cubicBezTo>
                  <a:cubicBezTo>
                    <a:pt x="5105" y="7862"/>
                    <a:pt x="5120" y="7969"/>
                    <a:pt x="5166" y="8091"/>
                  </a:cubicBezTo>
                  <a:lnTo>
                    <a:pt x="5166" y="8152"/>
                  </a:lnTo>
                  <a:cubicBezTo>
                    <a:pt x="5166" y="8167"/>
                    <a:pt x="5181" y="8197"/>
                    <a:pt x="5196" y="8228"/>
                  </a:cubicBezTo>
                  <a:cubicBezTo>
                    <a:pt x="5333" y="8791"/>
                    <a:pt x="5455" y="9386"/>
                    <a:pt x="5546" y="9949"/>
                  </a:cubicBezTo>
                  <a:cubicBezTo>
                    <a:pt x="5699" y="10894"/>
                    <a:pt x="5775" y="11839"/>
                    <a:pt x="5806" y="12799"/>
                  </a:cubicBezTo>
                  <a:lnTo>
                    <a:pt x="5806" y="12920"/>
                  </a:lnTo>
                  <a:cubicBezTo>
                    <a:pt x="5821" y="13484"/>
                    <a:pt x="5821" y="14033"/>
                    <a:pt x="5806" y="14581"/>
                  </a:cubicBezTo>
                  <a:cubicBezTo>
                    <a:pt x="5806" y="14871"/>
                    <a:pt x="5790" y="15160"/>
                    <a:pt x="5775" y="15434"/>
                  </a:cubicBezTo>
                  <a:lnTo>
                    <a:pt x="5714" y="16348"/>
                  </a:lnTo>
                  <a:cubicBezTo>
                    <a:pt x="5714" y="16409"/>
                    <a:pt x="5729" y="16470"/>
                    <a:pt x="5775" y="16531"/>
                  </a:cubicBezTo>
                  <a:cubicBezTo>
                    <a:pt x="5806" y="16562"/>
                    <a:pt x="5866" y="16607"/>
                    <a:pt x="5927" y="16607"/>
                  </a:cubicBezTo>
                  <a:cubicBezTo>
                    <a:pt x="5936" y="16609"/>
                    <a:pt x="5945" y="16609"/>
                    <a:pt x="5954" y="16609"/>
                  </a:cubicBezTo>
                  <a:cubicBezTo>
                    <a:pt x="6066" y="16609"/>
                    <a:pt x="6171" y="16521"/>
                    <a:pt x="6171" y="16394"/>
                  </a:cubicBezTo>
                  <a:cubicBezTo>
                    <a:pt x="6232" y="15891"/>
                    <a:pt x="6247" y="15404"/>
                    <a:pt x="6263" y="14886"/>
                  </a:cubicBezTo>
                  <a:cubicBezTo>
                    <a:pt x="6278" y="14398"/>
                    <a:pt x="6278" y="13911"/>
                    <a:pt x="6278" y="13423"/>
                  </a:cubicBezTo>
                  <a:cubicBezTo>
                    <a:pt x="6278" y="13118"/>
                    <a:pt x="6263" y="12829"/>
                    <a:pt x="6247" y="12524"/>
                  </a:cubicBezTo>
                  <a:cubicBezTo>
                    <a:pt x="6384" y="12387"/>
                    <a:pt x="6506" y="12265"/>
                    <a:pt x="6643" y="12113"/>
                  </a:cubicBezTo>
                  <a:cubicBezTo>
                    <a:pt x="6796" y="11930"/>
                    <a:pt x="6933" y="11778"/>
                    <a:pt x="7070" y="11595"/>
                  </a:cubicBezTo>
                  <a:cubicBezTo>
                    <a:pt x="7192" y="11427"/>
                    <a:pt x="7329" y="11244"/>
                    <a:pt x="7451" y="11062"/>
                  </a:cubicBezTo>
                  <a:cubicBezTo>
                    <a:pt x="7573" y="10864"/>
                    <a:pt x="7695" y="10681"/>
                    <a:pt x="7801" y="10483"/>
                  </a:cubicBezTo>
                  <a:cubicBezTo>
                    <a:pt x="8030" y="10102"/>
                    <a:pt x="8228" y="9690"/>
                    <a:pt x="8380" y="9264"/>
                  </a:cubicBezTo>
                  <a:cubicBezTo>
                    <a:pt x="8533" y="8837"/>
                    <a:pt x="8624" y="8350"/>
                    <a:pt x="8685" y="7893"/>
                  </a:cubicBezTo>
                  <a:cubicBezTo>
                    <a:pt x="8746" y="7390"/>
                    <a:pt x="8777" y="6872"/>
                    <a:pt x="8792" y="6354"/>
                  </a:cubicBezTo>
                  <a:cubicBezTo>
                    <a:pt x="8820" y="5852"/>
                    <a:pt x="8849" y="5364"/>
                    <a:pt x="8916" y="4864"/>
                  </a:cubicBezTo>
                  <a:lnTo>
                    <a:pt x="8916" y="4864"/>
                  </a:lnTo>
                  <a:cubicBezTo>
                    <a:pt x="8906" y="4870"/>
                    <a:pt x="8898" y="4880"/>
                    <a:pt x="8898" y="4891"/>
                  </a:cubicBezTo>
                  <a:cubicBezTo>
                    <a:pt x="8792" y="5516"/>
                    <a:pt x="8746" y="6156"/>
                    <a:pt x="8685" y="6780"/>
                  </a:cubicBezTo>
                  <a:cubicBezTo>
                    <a:pt x="8655" y="7085"/>
                    <a:pt x="8624" y="7390"/>
                    <a:pt x="8594" y="7694"/>
                  </a:cubicBezTo>
                  <a:cubicBezTo>
                    <a:pt x="8548" y="7999"/>
                    <a:pt x="8487" y="8304"/>
                    <a:pt x="8396" y="8609"/>
                  </a:cubicBezTo>
                  <a:cubicBezTo>
                    <a:pt x="8319" y="8868"/>
                    <a:pt x="8243" y="9142"/>
                    <a:pt x="8137" y="9401"/>
                  </a:cubicBezTo>
                  <a:cubicBezTo>
                    <a:pt x="8076" y="9538"/>
                    <a:pt x="8015" y="9660"/>
                    <a:pt x="7954" y="9782"/>
                  </a:cubicBezTo>
                  <a:cubicBezTo>
                    <a:pt x="7908" y="9919"/>
                    <a:pt x="7832" y="10041"/>
                    <a:pt x="7756" y="10163"/>
                  </a:cubicBezTo>
                  <a:cubicBezTo>
                    <a:pt x="7497" y="10589"/>
                    <a:pt x="7238" y="10970"/>
                    <a:pt x="6933" y="11351"/>
                  </a:cubicBezTo>
                  <a:cubicBezTo>
                    <a:pt x="6781" y="11534"/>
                    <a:pt x="6613" y="11732"/>
                    <a:pt x="6461" y="11900"/>
                  </a:cubicBezTo>
                  <a:cubicBezTo>
                    <a:pt x="6384" y="11976"/>
                    <a:pt x="6324" y="12052"/>
                    <a:pt x="6247" y="12113"/>
                  </a:cubicBezTo>
                  <a:cubicBezTo>
                    <a:pt x="6202" y="11641"/>
                    <a:pt x="6156" y="11138"/>
                    <a:pt x="6095" y="10665"/>
                  </a:cubicBezTo>
                  <a:cubicBezTo>
                    <a:pt x="5973" y="9797"/>
                    <a:pt x="5790" y="8974"/>
                    <a:pt x="5562" y="8121"/>
                  </a:cubicBezTo>
                  <a:cubicBezTo>
                    <a:pt x="5638" y="7999"/>
                    <a:pt x="5684" y="7877"/>
                    <a:pt x="5745" y="7740"/>
                  </a:cubicBezTo>
                  <a:cubicBezTo>
                    <a:pt x="5836" y="7542"/>
                    <a:pt x="5912" y="7329"/>
                    <a:pt x="5973" y="7116"/>
                  </a:cubicBezTo>
                  <a:cubicBezTo>
                    <a:pt x="6110" y="6704"/>
                    <a:pt x="6202" y="6278"/>
                    <a:pt x="6278" y="5836"/>
                  </a:cubicBezTo>
                  <a:cubicBezTo>
                    <a:pt x="6324" y="5607"/>
                    <a:pt x="6339" y="5379"/>
                    <a:pt x="6339" y="5135"/>
                  </a:cubicBezTo>
                  <a:cubicBezTo>
                    <a:pt x="6339" y="4906"/>
                    <a:pt x="6339" y="4678"/>
                    <a:pt x="6308" y="4464"/>
                  </a:cubicBezTo>
                  <a:cubicBezTo>
                    <a:pt x="6278" y="4236"/>
                    <a:pt x="6247" y="4038"/>
                    <a:pt x="6202" y="3809"/>
                  </a:cubicBezTo>
                  <a:cubicBezTo>
                    <a:pt x="6171" y="3581"/>
                    <a:pt x="6125" y="3367"/>
                    <a:pt x="6095" y="3139"/>
                  </a:cubicBezTo>
                  <a:cubicBezTo>
                    <a:pt x="6019" y="2712"/>
                    <a:pt x="5958" y="2286"/>
                    <a:pt x="5958" y="1844"/>
                  </a:cubicBezTo>
                  <a:lnTo>
                    <a:pt x="5958" y="1570"/>
                  </a:lnTo>
                  <a:cubicBezTo>
                    <a:pt x="5958" y="1554"/>
                    <a:pt x="5943" y="1539"/>
                    <a:pt x="5927" y="1539"/>
                  </a:cubicBezTo>
                  <a:cubicBezTo>
                    <a:pt x="5897" y="1539"/>
                    <a:pt x="5882" y="1554"/>
                    <a:pt x="5882" y="1570"/>
                  </a:cubicBezTo>
                  <a:cubicBezTo>
                    <a:pt x="5866" y="1859"/>
                    <a:pt x="5882" y="2133"/>
                    <a:pt x="5897" y="2408"/>
                  </a:cubicBezTo>
                  <a:cubicBezTo>
                    <a:pt x="5927" y="2697"/>
                    <a:pt x="5958" y="2971"/>
                    <a:pt x="6004" y="3230"/>
                  </a:cubicBezTo>
                  <a:cubicBezTo>
                    <a:pt x="6034" y="3505"/>
                    <a:pt x="6080" y="3779"/>
                    <a:pt x="6110" y="4053"/>
                  </a:cubicBezTo>
                  <a:cubicBezTo>
                    <a:pt x="6156" y="4343"/>
                    <a:pt x="6171" y="4617"/>
                    <a:pt x="6171" y="4906"/>
                  </a:cubicBezTo>
                  <a:cubicBezTo>
                    <a:pt x="6171" y="5120"/>
                    <a:pt x="6156" y="5348"/>
                    <a:pt x="6125" y="5561"/>
                  </a:cubicBezTo>
                  <a:cubicBezTo>
                    <a:pt x="6110" y="5668"/>
                    <a:pt x="6095" y="5760"/>
                    <a:pt x="6080" y="5881"/>
                  </a:cubicBezTo>
                  <a:cubicBezTo>
                    <a:pt x="6049" y="5973"/>
                    <a:pt x="6019" y="6095"/>
                    <a:pt x="6004" y="6186"/>
                  </a:cubicBezTo>
                  <a:cubicBezTo>
                    <a:pt x="5958" y="6338"/>
                    <a:pt x="5897" y="6491"/>
                    <a:pt x="5866" y="6643"/>
                  </a:cubicBezTo>
                  <a:cubicBezTo>
                    <a:pt x="5806" y="6811"/>
                    <a:pt x="5745" y="6978"/>
                    <a:pt x="5668" y="7131"/>
                  </a:cubicBezTo>
                  <a:cubicBezTo>
                    <a:pt x="5592" y="7329"/>
                    <a:pt x="5516" y="7496"/>
                    <a:pt x="5440" y="7664"/>
                  </a:cubicBezTo>
                  <a:cubicBezTo>
                    <a:pt x="5318" y="7253"/>
                    <a:pt x="5181" y="6841"/>
                    <a:pt x="5028" y="6430"/>
                  </a:cubicBezTo>
                  <a:cubicBezTo>
                    <a:pt x="4937" y="6201"/>
                    <a:pt x="4861" y="5958"/>
                    <a:pt x="4754" y="5729"/>
                  </a:cubicBezTo>
                  <a:cubicBezTo>
                    <a:pt x="4663" y="5501"/>
                    <a:pt x="4571" y="5257"/>
                    <a:pt x="4450" y="5028"/>
                  </a:cubicBezTo>
                  <a:cubicBezTo>
                    <a:pt x="4343" y="4800"/>
                    <a:pt x="4251" y="4586"/>
                    <a:pt x="4114" y="4373"/>
                  </a:cubicBezTo>
                  <a:cubicBezTo>
                    <a:pt x="4038" y="4266"/>
                    <a:pt x="3977" y="4129"/>
                    <a:pt x="3901" y="4023"/>
                  </a:cubicBezTo>
                  <a:cubicBezTo>
                    <a:pt x="3916" y="3901"/>
                    <a:pt x="3916" y="3794"/>
                    <a:pt x="3916" y="3657"/>
                  </a:cubicBezTo>
                  <a:lnTo>
                    <a:pt x="3916" y="3307"/>
                  </a:lnTo>
                  <a:cubicBezTo>
                    <a:pt x="3916" y="3200"/>
                    <a:pt x="3916" y="3078"/>
                    <a:pt x="3901" y="2971"/>
                  </a:cubicBezTo>
                  <a:cubicBezTo>
                    <a:pt x="3886" y="2849"/>
                    <a:pt x="3871" y="2743"/>
                    <a:pt x="3825" y="2621"/>
                  </a:cubicBezTo>
                  <a:cubicBezTo>
                    <a:pt x="3718" y="2210"/>
                    <a:pt x="3505" y="1829"/>
                    <a:pt x="3383" y="1433"/>
                  </a:cubicBezTo>
                  <a:lnTo>
                    <a:pt x="3383" y="1448"/>
                  </a:lnTo>
                  <a:lnTo>
                    <a:pt x="3337" y="1158"/>
                  </a:lnTo>
                  <a:cubicBezTo>
                    <a:pt x="3337" y="1143"/>
                    <a:pt x="3307" y="1128"/>
                    <a:pt x="3292" y="1128"/>
                  </a:cubicBezTo>
                  <a:cubicBezTo>
                    <a:pt x="3276" y="1128"/>
                    <a:pt x="3261" y="1143"/>
                    <a:pt x="3261" y="1158"/>
                  </a:cubicBezTo>
                  <a:cubicBezTo>
                    <a:pt x="3276" y="1387"/>
                    <a:pt x="3353" y="1600"/>
                    <a:pt x="3413" y="1813"/>
                  </a:cubicBezTo>
                  <a:cubicBezTo>
                    <a:pt x="3444" y="1920"/>
                    <a:pt x="3490" y="2011"/>
                    <a:pt x="3520" y="2133"/>
                  </a:cubicBezTo>
                  <a:cubicBezTo>
                    <a:pt x="3566" y="2240"/>
                    <a:pt x="3596" y="2347"/>
                    <a:pt x="3642" y="2453"/>
                  </a:cubicBezTo>
                  <a:cubicBezTo>
                    <a:pt x="3688" y="2697"/>
                    <a:pt x="3718" y="2956"/>
                    <a:pt x="3733" y="3200"/>
                  </a:cubicBezTo>
                  <a:cubicBezTo>
                    <a:pt x="3733" y="3322"/>
                    <a:pt x="3733" y="3459"/>
                    <a:pt x="3718" y="3596"/>
                  </a:cubicBezTo>
                  <a:lnTo>
                    <a:pt x="3718" y="3748"/>
                  </a:lnTo>
                  <a:cubicBezTo>
                    <a:pt x="3459" y="3352"/>
                    <a:pt x="3200" y="2956"/>
                    <a:pt x="2926" y="2545"/>
                  </a:cubicBezTo>
                  <a:cubicBezTo>
                    <a:pt x="2652" y="2149"/>
                    <a:pt x="2377" y="1752"/>
                    <a:pt x="2088" y="1372"/>
                  </a:cubicBezTo>
                  <a:cubicBezTo>
                    <a:pt x="1814" y="960"/>
                    <a:pt x="1524" y="579"/>
                    <a:pt x="1235" y="168"/>
                  </a:cubicBezTo>
                  <a:cubicBezTo>
                    <a:pt x="1204" y="107"/>
                    <a:pt x="1174" y="77"/>
                    <a:pt x="1143" y="16"/>
                  </a:cubicBezTo>
                  <a:lnTo>
                    <a:pt x="1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 name="Google Shape;1590;p45"/>
          <p:cNvGrpSpPr/>
          <p:nvPr/>
        </p:nvGrpSpPr>
        <p:grpSpPr>
          <a:xfrm flipH="1" rot="1322764">
            <a:off x="8359580" y="4267093"/>
            <a:ext cx="913742" cy="789521"/>
            <a:chOff x="396175" y="2883775"/>
            <a:chExt cx="560325" cy="484150"/>
          </a:xfrm>
        </p:grpSpPr>
        <p:sp>
          <p:nvSpPr>
            <p:cNvPr id="1591" name="Google Shape;1591;p45"/>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5"/>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45"/>
          <p:cNvGrpSpPr/>
          <p:nvPr/>
        </p:nvGrpSpPr>
        <p:grpSpPr>
          <a:xfrm>
            <a:off x="1220088" y="4907273"/>
            <a:ext cx="362349" cy="123477"/>
            <a:chOff x="3618500" y="3770848"/>
            <a:chExt cx="362349" cy="123477"/>
          </a:xfrm>
        </p:grpSpPr>
        <p:sp>
          <p:nvSpPr>
            <p:cNvPr id="1597" name="Google Shape;1597;p45"/>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 name="Google Shape;1599;p45"/>
          <p:cNvGrpSpPr/>
          <p:nvPr/>
        </p:nvGrpSpPr>
        <p:grpSpPr>
          <a:xfrm>
            <a:off x="7420111" y="-2"/>
            <a:ext cx="362343" cy="290722"/>
            <a:chOff x="4106575" y="1776625"/>
            <a:chExt cx="239550" cy="155300"/>
          </a:xfrm>
        </p:grpSpPr>
        <p:sp>
          <p:nvSpPr>
            <p:cNvPr id="1600" name="Google Shape;1600;p45"/>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5"/>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5"/>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45"/>
          <p:cNvGrpSpPr/>
          <p:nvPr/>
        </p:nvGrpSpPr>
        <p:grpSpPr>
          <a:xfrm>
            <a:off x="868668" y="1400162"/>
            <a:ext cx="343566" cy="298943"/>
            <a:chOff x="889275" y="861850"/>
            <a:chExt cx="487950" cy="424575"/>
          </a:xfrm>
        </p:grpSpPr>
        <p:sp>
          <p:nvSpPr>
            <p:cNvPr id="1604" name="Google Shape;1604;p45"/>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05" name="Google Shape;1605;p45"/>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06" name="Google Shape;1606;p45"/>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07" name="Google Shape;1607;p45"/>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968" name="Shape 968"/>
        <p:cNvGrpSpPr/>
        <p:nvPr/>
      </p:nvGrpSpPr>
      <p:grpSpPr>
        <a:xfrm>
          <a:off x="0" y="0"/>
          <a:ext cx="0" cy="0"/>
          <a:chOff x="0" y="0"/>
          <a:chExt cx="0" cy="0"/>
        </a:xfrm>
      </p:grpSpPr>
      <p:sp>
        <p:nvSpPr>
          <p:cNvPr id="969" name="Google Shape;969;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template&lt;</a:t>
            </a:r>
            <a:endParaRPr/>
          </a:p>
        </p:txBody>
      </p:sp>
      <p:sp>
        <p:nvSpPr>
          <p:cNvPr id="970" name="Google Shape;970;p28"/>
          <p:cNvSpPr txBox="1"/>
          <p:nvPr>
            <p:ph idx="1" type="body"/>
          </p:nvPr>
        </p:nvSpPr>
        <p:spPr>
          <a:xfrm>
            <a:off x="720000" y="1152475"/>
            <a:ext cx="7704000" cy="33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delete this slide when you’re done editing the presentation</a:t>
            </a:r>
            <a:endParaRPr/>
          </a:p>
        </p:txBody>
      </p:sp>
      <p:graphicFrame>
        <p:nvGraphicFramePr>
          <p:cNvPr id="971" name="Google Shape;971;p28"/>
          <p:cNvGraphicFramePr/>
          <p:nvPr/>
        </p:nvGraphicFramePr>
        <p:xfrm>
          <a:off x="720000" y="1767225"/>
          <a:ext cx="3000000" cy="3000000"/>
        </p:xfrm>
        <a:graphic>
          <a:graphicData uri="http://schemas.openxmlformats.org/drawingml/2006/table">
            <a:tbl>
              <a:tblPr>
                <a:noFill/>
                <a:tableStyleId>{B8960EAA-CF88-4166-93FB-0F46A62232AF}</a:tableStyleId>
              </a:tblPr>
              <a:tblGrid>
                <a:gridCol w="2419475"/>
                <a:gridCol w="5284525"/>
              </a:tblGrid>
              <a:tr h="361525">
                <a:tc>
                  <a:txBody>
                    <a:bodyPr/>
                    <a:lstStyle/>
                    <a:p>
                      <a:pPr indent="0" lvl="0" marL="0" rtl="0" algn="l">
                        <a:spcBef>
                          <a:spcPts val="0"/>
                        </a:spcBef>
                        <a:spcAft>
                          <a:spcPts val="0"/>
                        </a:spcAft>
                        <a:buNone/>
                      </a:pPr>
                      <a:r>
                        <a:rPr lang="en" sz="1000" u="sng">
                          <a:solidFill>
                            <a:schemeClr val="hlink"/>
                          </a:solidFill>
                          <a:latin typeface="Poppins"/>
                          <a:ea typeface="Poppins"/>
                          <a:cs typeface="Poppins"/>
                          <a:sym typeface="Poppins"/>
                          <a:hlinkClick action="ppaction://hlinksldjump" r:id="rId3"/>
                        </a:rPr>
                        <a:t>Fonts</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20124D">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Poppins"/>
                          <a:ea typeface="Poppins"/>
                          <a:cs typeface="Poppins"/>
                          <a:sym typeface="Poppins"/>
                        </a:rPr>
                        <a:t>To view this template correctly in PowerPoint, download and install the fonts we used</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20124D">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hlink"/>
                          </a:solidFill>
                          <a:latin typeface="Poppins"/>
                          <a:ea typeface="Poppins"/>
                          <a:cs typeface="Poppins"/>
                          <a:sym typeface="Poppins"/>
                          <a:hlinkClick action="ppaction://hlinksldjump" r:id="rId4"/>
                        </a:rPr>
                        <a:t>Used</a:t>
                      </a:r>
                      <a:r>
                        <a:rPr lang="en" sz="1000">
                          <a:latin typeface="Poppins"/>
                          <a:ea typeface="Poppins"/>
                          <a:cs typeface="Poppins"/>
                          <a:sym typeface="Poppins"/>
                        </a:rPr>
                        <a:t> </a:t>
                      </a:r>
                      <a:r>
                        <a:rPr lang="en" sz="1000">
                          <a:solidFill>
                            <a:schemeClr val="dk1"/>
                          </a:solidFill>
                          <a:latin typeface="Poppins"/>
                          <a:ea typeface="Poppins"/>
                          <a:cs typeface="Poppins"/>
                          <a:sym typeface="Poppins"/>
                        </a:rPr>
                        <a:t>and </a:t>
                      </a:r>
                      <a:r>
                        <a:rPr lang="en" sz="1000" u="sng">
                          <a:solidFill>
                            <a:schemeClr val="hlink"/>
                          </a:solidFill>
                          <a:latin typeface="Poppins"/>
                          <a:ea typeface="Poppins"/>
                          <a:cs typeface="Poppins"/>
                          <a:sym typeface="Poppins"/>
                          <a:hlinkClick action="ppaction://hlinksldjump" r:id="rId5"/>
                        </a:rPr>
                        <a:t>alternative</a:t>
                      </a:r>
                      <a:r>
                        <a:rPr lang="en" sz="1000" u="sng">
                          <a:solidFill>
                            <a:schemeClr val="hlink"/>
                          </a:solidFill>
                          <a:latin typeface="Poppins"/>
                          <a:ea typeface="Poppins"/>
                          <a:cs typeface="Poppins"/>
                          <a:sym typeface="Poppins"/>
                          <a:hlinkClick action="ppaction://hlinksldjump" r:id="rId6"/>
                        </a:rPr>
                        <a:t> resources</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Poppins"/>
                          <a:ea typeface="Poppins"/>
                          <a:cs typeface="Poppins"/>
                          <a:sym typeface="Poppins"/>
                        </a:rPr>
                        <a:t>An assortment of graphic resources that are suitable for use in this presentation</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hlink"/>
                          </a:solidFill>
                          <a:latin typeface="Poppins"/>
                          <a:ea typeface="Poppins"/>
                          <a:cs typeface="Poppins"/>
                          <a:sym typeface="Poppins"/>
                          <a:hlinkClick action="ppaction://hlinksldjump" r:id="rId7"/>
                        </a:rPr>
                        <a:t>Thanks slide</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Poppins"/>
                          <a:ea typeface="Poppins"/>
                          <a:cs typeface="Poppins"/>
                          <a:sym typeface="Poppins"/>
                        </a:rPr>
                        <a:t>You must keep it so that proper credits for our design are given</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hlink"/>
                          </a:solidFill>
                          <a:latin typeface="Poppins"/>
                          <a:ea typeface="Poppins"/>
                          <a:cs typeface="Poppins"/>
                          <a:sym typeface="Poppins"/>
                          <a:hlinkClick action="ppaction://hlinksldjump" r:id="rId8"/>
                        </a:rPr>
                        <a:t>Colors</a:t>
                      </a:r>
                      <a:endParaRPr sz="1000">
                        <a:solidFill>
                          <a:schemeClr val="dk1"/>
                        </a:solidFill>
                        <a:latin typeface="Poppins"/>
                        <a:ea typeface="Poppins"/>
                        <a:cs typeface="Poppins"/>
                        <a:sym typeface="Poppins"/>
                      </a:endParaRPr>
                    </a:p>
                  </a:txBody>
                  <a:tcPr marT="0" marB="0" marR="0"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Poppins"/>
                          <a:ea typeface="Poppins"/>
                          <a:cs typeface="Poppins"/>
                          <a:sym typeface="Poppins"/>
                        </a:rPr>
                        <a:t>All the colors used in this presentation</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u="sng">
                          <a:solidFill>
                            <a:schemeClr val="hlink"/>
                          </a:solidFill>
                          <a:latin typeface="Poppins"/>
                          <a:ea typeface="Poppins"/>
                          <a:cs typeface="Poppins"/>
                          <a:sym typeface="Poppins"/>
                          <a:hlinkClick action="ppaction://hlinksldjump" r:id="rId9"/>
                        </a:rPr>
                        <a:t>Icons</a:t>
                      </a:r>
                      <a:r>
                        <a:rPr lang="en" sz="1000">
                          <a:latin typeface="Poppins"/>
                          <a:ea typeface="Poppins"/>
                          <a:cs typeface="Poppins"/>
                          <a:sym typeface="Poppins"/>
                        </a:rPr>
                        <a:t> </a:t>
                      </a:r>
                      <a:r>
                        <a:rPr lang="en" sz="1000">
                          <a:solidFill>
                            <a:schemeClr val="dk1"/>
                          </a:solidFill>
                          <a:latin typeface="Poppins"/>
                          <a:ea typeface="Poppins"/>
                          <a:cs typeface="Poppins"/>
                          <a:sym typeface="Poppins"/>
                        </a:rPr>
                        <a:t>and </a:t>
                      </a:r>
                      <a:r>
                        <a:rPr lang="en" sz="1000" u="sng">
                          <a:solidFill>
                            <a:schemeClr val="hlink"/>
                          </a:solidFill>
                          <a:latin typeface="Poppins"/>
                          <a:ea typeface="Poppins"/>
                          <a:cs typeface="Poppins"/>
                          <a:sym typeface="Poppins"/>
                          <a:hlinkClick action="ppaction://hlinksldjump" r:id="rId10"/>
                        </a:rPr>
                        <a:t>infographic resources</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These can be used in the template, and their size and color can be edited</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r h="361525">
                <a:tc>
                  <a:txBody>
                    <a:bodyPr/>
                    <a:lstStyle/>
                    <a:p>
                      <a:pPr indent="0" lvl="0" marL="0" rtl="0" algn="l">
                        <a:spcBef>
                          <a:spcPts val="0"/>
                        </a:spcBef>
                        <a:spcAft>
                          <a:spcPts val="0"/>
                        </a:spcAft>
                        <a:buNone/>
                      </a:pPr>
                      <a:r>
                        <a:rPr lang="en" sz="1000">
                          <a:solidFill>
                            <a:schemeClr val="dk1"/>
                          </a:solidFill>
                          <a:latin typeface="Poppins"/>
                          <a:ea typeface="Poppins"/>
                          <a:cs typeface="Poppins"/>
                          <a:sym typeface="Poppins"/>
                        </a:rPr>
                        <a:t>Editable presentation theme </a:t>
                      </a:r>
                      <a:endParaRPr sz="1000">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20124D">
                          <a:alpha val="0"/>
                        </a:srgbClr>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Poppins"/>
                          <a:ea typeface="Poppins"/>
                          <a:cs typeface="Poppins"/>
                          <a:sym typeface="Poppins"/>
                        </a:rPr>
                        <a:t>You can edit the master slides easily. For more info, click </a:t>
                      </a:r>
                      <a:r>
                        <a:rPr lang="en" sz="1000" u="sng">
                          <a:solidFill>
                            <a:schemeClr val="dk1"/>
                          </a:solidFill>
                          <a:latin typeface="Poppins"/>
                          <a:ea typeface="Poppins"/>
                          <a:cs typeface="Poppins"/>
                          <a:sym typeface="Poppins"/>
                          <a:hlinkClick r:id="rId11">
                            <a:extLst>
                              <a:ext uri="{A12FA001-AC4F-418D-AE19-62706E023703}">
                                <ahyp:hlinkClr val="tx"/>
                              </a:ext>
                            </a:extLst>
                          </a:hlinkClick>
                        </a:rPr>
                        <a:t>here</a:t>
                      </a:r>
                      <a:endParaRPr sz="1000" u="sng">
                        <a:solidFill>
                          <a:schemeClr val="dk1"/>
                        </a:solidFill>
                        <a:latin typeface="Poppins"/>
                        <a:ea typeface="Poppins"/>
                        <a:cs typeface="Poppins"/>
                        <a:sym typeface="Poppins"/>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rgbClr val="20124D">
                          <a:alpha val="0"/>
                        </a:srgbClr>
                      </a:solidFill>
                      <a:prstDash val="solid"/>
                      <a:round/>
                      <a:headEnd len="sm" w="sm" type="none"/>
                      <a:tailEnd len="sm" w="sm" type="none"/>
                    </a:lnB>
                  </a:tcPr>
                </a:tc>
              </a:tr>
            </a:tbl>
          </a:graphicData>
        </a:graphic>
      </p:graphicFrame>
      <p:sp>
        <p:nvSpPr>
          <p:cNvPr id="972" name="Google Shape;972;p28"/>
          <p:cNvSpPr txBox="1"/>
          <p:nvPr/>
        </p:nvSpPr>
        <p:spPr>
          <a:xfrm>
            <a:off x="1901000" y="4133675"/>
            <a:ext cx="18447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Poppins"/>
                <a:ea typeface="Poppins"/>
                <a:cs typeface="Poppins"/>
                <a:sym typeface="Poppins"/>
              </a:rPr>
              <a:t>For more info:</a:t>
            </a:r>
            <a:br>
              <a:rPr lang="en" sz="900">
                <a:solidFill>
                  <a:schemeClr val="dk1"/>
                </a:solidFill>
                <a:latin typeface="Poppins"/>
                <a:ea typeface="Poppins"/>
                <a:cs typeface="Poppins"/>
                <a:sym typeface="Poppins"/>
              </a:rPr>
            </a:br>
            <a:r>
              <a:rPr lang="en" sz="1100" u="sng">
                <a:solidFill>
                  <a:schemeClr val="dk1"/>
                </a:solidFill>
                <a:latin typeface="Poppins"/>
                <a:ea typeface="Poppins"/>
                <a:cs typeface="Poppins"/>
                <a:sym typeface="Poppins"/>
                <a:hlinkClick r:id="rId12">
                  <a:extLst>
                    <a:ext uri="{A12FA001-AC4F-418D-AE19-62706E023703}">
                      <ahyp:hlinkClr val="tx"/>
                    </a:ext>
                  </a:extLst>
                </a:hlinkClick>
              </a:rPr>
              <a:t>SLIDESGO</a:t>
            </a:r>
            <a:r>
              <a:rPr lang="en" sz="1100">
                <a:solidFill>
                  <a:schemeClr val="dk1"/>
                </a:solidFill>
                <a:uFill>
                  <a:noFill/>
                </a:uFill>
                <a:latin typeface="Poppins"/>
                <a:ea typeface="Poppins"/>
                <a:cs typeface="Poppins"/>
                <a:sym typeface="Poppins"/>
                <a:hlinkClick r:id="rId13">
                  <a:extLst>
                    <a:ext uri="{A12FA001-AC4F-418D-AE19-62706E023703}">
                      <ahyp:hlinkClr val="tx"/>
                    </a:ext>
                  </a:extLst>
                </a:hlinkClick>
              </a:rPr>
              <a:t> </a:t>
            </a:r>
            <a:r>
              <a:rPr lang="en" sz="1100">
                <a:solidFill>
                  <a:schemeClr val="dk1"/>
                </a:solidFill>
                <a:latin typeface="Poppins"/>
                <a:ea typeface="Poppins"/>
                <a:cs typeface="Poppins"/>
                <a:sym typeface="Poppins"/>
              </a:rPr>
              <a:t>| </a:t>
            </a:r>
            <a:r>
              <a:rPr lang="en" sz="1100" u="sng">
                <a:solidFill>
                  <a:schemeClr val="dk1"/>
                </a:solidFill>
                <a:latin typeface="Poppins"/>
                <a:ea typeface="Poppins"/>
                <a:cs typeface="Poppins"/>
                <a:sym typeface="Poppins"/>
                <a:hlinkClick r:id="rId14">
                  <a:extLst>
                    <a:ext uri="{A12FA001-AC4F-418D-AE19-62706E023703}">
                      <ahyp:hlinkClr val="tx"/>
                    </a:ext>
                  </a:extLst>
                </a:hlinkClick>
              </a:rPr>
              <a:t>BLOG</a:t>
            </a:r>
            <a:r>
              <a:rPr lang="en" sz="1100">
                <a:solidFill>
                  <a:schemeClr val="dk1"/>
                </a:solidFill>
                <a:latin typeface="Poppins"/>
                <a:ea typeface="Poppins"/>
                <a:cs typeface="Poppins"/>
                <a:sym typeface="Poppins"/>
              </a:rPr>
              <a:t> | </a:t>
            </a:r>
            <a:r>
              <a:rPr lang="en" sz="1100" u="sng">
                <a:solidFill>
                  <a:schemeClr val="dk1"/>
                </a:solidFill>
                <a:latin typeface="Poppins"/>
                <a:ea typeface="Poppins"/>
                <a:cs typeface="Poppins"/>
                <a:sym typeface="Poppins"/>
                <a:hlinkClick r:id="rId15">
                  <a:extLst>
                    <a:ext uri="{A12FA001-AC4F-418D-AE19-62706E023703}">
                      <ahyp:hlinkClr val="tx"/>
                    </a:ext>
                  </a:extLst>
                </a:hlinkClick>
              </a:rPr>
              <a:t>FAQ</a:t>
            </a:r>
            <a:r>
              <a:rPr lang="en" sz="1100" u="sng">
                <a:solidFill>
                  <a:schemeClr val="dk1"/>
                </a:solidFill>
                <a:latin typeface="Poppins"/>
                <a:ea typeface="Poppins"/>
                <a:cs typeface="Poppins"/>
                <a:sym typeface="Poppins"/>
              </a:rPr>
              <a:t>s</a:t>
            </a:r>
            <a:endParaRPr sz="1100" u="sng">
              <a:solidFill>
                <a:schemeClr val="dk1"/>
              </a:solidFill>
              <a:latin typeface="Poppins"/>
              <a:ea typeface="Poppins"/>
              <a:cs typeface="Poppins"/>
              <a:sym typeface="Poppins"/>
            </a:endParaRPr>
          </a:p>
        </p:txBody>
      </p:sp>
      <p:sp>
        <p:nvSpPr>
          <p:cNvPr id="973" name="Google Shape;973;p28"/>
          <p:cNvSpPr txBox="1"/>
          <p:nvPr/>
        </p:nvSpPr>
        <p:spPr>
          <a:xfrm>
            <a:off x="3870700" y="4133675"/>
            <a:ext cx="33723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dk1"/>
                </a:solidFill>
                <a:latin typeface="Poppins"/>
                <a:ea typeface="Poppins"/>
                <a:cs typeface="Poppins"/>
                <a:sym typeface="Poppins"/>
              </a:rPr>
              <a:t>You can visit our sister </a:t>
            </a:r>
            <a:r>
              <a:rPr lang="en" sz="900">
                <a:solidFill>
                  <a:schemeClr val="dk1"/>
                </a:solidFill>
                <a:latin typeface="Poppins"/>
                <a:ea typeface="Poppins"/>
                <a:cs typeface="Poppins"/>
                <a:sym typeface="Poppins"/>
              </a:rPr>
              <a:t>projects</a:t>
            </a:r>
            <a:r>
              <a:rPr lang="en" sz="900">
                <a:solidFill>
                  <a:schemeClr val="dk1"/>
                </a:solidFill>
                <a:latin typeface="Poppins"/>
                <a:ea typeface="Poppins"/>
                <a:cs typeface="Poppins"/>
                <a:sym typeface="Poppins"/>
              </a:rPr>
              <a:t>:</a:t>
            </a:r>
            <a:br>
              <a:rPr lang="en" sz="900">
                <a:solidFill>
                  <a:schemeClr val="dk1"/>
                </a:solidFill>
                <a:latin typeface="Poppins"/>
                <a:ea typeface="Poppins"/>
                <a:cs typeface="Poppins"/>
                <a:sym typeface="Poppins"/>
              </a:rPr>
            </a:br>
            <a:r>
              <a:rPr lang="en" sz="1100" u="sng">
                <a:solidFill>
                  <a:schemeClr val="dk1"/>
                </a:solidFill>
                <a:latin typeface="Poppins"/>
                <a:ea typeface="Poppins"/>
                <a:cs typeface="Poppins"/>
                <a:sym typeface="Poppins"/>
                <a:hlinkClick r:id="rId16">
                  <a:extLst>
                    <a:ext uri="{A12FA001-AC4F-418D-AE19-62706E023703}">
                      <ahyp:hlinkClr val="tx"/>
                    </a:ext>
                  </a:extLst>
                </a:hlinkClick>
              </a:rPr>
              <a:t>FREEPIK</a:t>
            </a:r>
            <a:r>
              <a:rPr lang="en" sz="1100">
                <a:solidFill>
                  <a:schemeClr val="dk1"/>
                </a:solidFill>
                <a:latin typeface="Poppins"/>
                <a:ea typeface="Poppins"/>
                <a:cs typeface="Poppins"/>
                <a:sym typeface="Poppins"/>
              </a:rPr>
              <a:t> | </a:t>
            </a:r>
            <a:r>
              <a:rPr lang="en" sz="1100" u="sng">
                <a:solidFill>
                  <a:schemeClr val="dk1"/>
                </a:solidFill>
                <a:latin typeface="Poppins"/>
                <a:ea typeface="Poppins"/>
                <a:cs typeface="Poppins"/>
                <a:sym typeface="Poppins"/>
                <a:hlinkClick r:id="rId17">
                  <a:extLst>
                    <a:ext uri="{A12FA001-AC4F-418D-AE19-62706E023703}">
                      <ahyp:hlinkClr val="tx"/>
                    </a:ext>
                  </a:extLst>
                </a:hlinkClick>
              </a:rPr>
              <a:t>FLATICON</a:t>
            </a:r>
            <a:r>
              <a:rPr lang="en" sz="1100">
                <a:solidFill>
                  <a:schemeClr val="dk1"/>
                </a:solidFill>
                <a:latin typeface="Poppins"/>
                <a:ea typeface="Poppins"/>
                <a:cs typeface="Poppins"/>
                <a:sym typeface="Poppins"/>
              </a:rPr>
              <a:t> | </a:t>
            </a:r>
            <a:r>
              <a:rPr lang="en" sz="1100" u="sng">
                <a:solidFill>
                  <a:schemeClr val="dk1"/>
                </a:solidFill>
                <a:latin typeface="Poppins"/>
                <a:ea typeface="Poppins"/>
                <a:cs typeface="Poppins"/>
                <a:sym typeface="Poppins"/>
                <a:hlinkClick r:id="rId18">
                  <a:extLst>
                    <a:ext uri="{A12FA001-AC4F-418D-AE19-62706E023703}">
                      <ahyp:hlinkClr val="tx"/>
                    </a:ext>
                  </a:extLst>
                </a:hlinkClick>
              </a:rPr>
              <a:t>STORYSET</a:t>
            </a:r>
            <a:r>
              <a:rPr lang="en" sz="1100">
                <a:solidFill>
                  <a:schemeClr val="dk1"/>
                </a:solidFill>
                <a:latin typeface="Poppins"/>
                <a:ea typeface="Poppins"/>
                <a:cs typeface="Poppins"/>
                <a:sym typeface="Poppins"/>
              </a:rPr>
              <a:t> | </a:t>
            </a:r>
            <a:r>
              <a:rPr lang="en" sz="1100" u="sng">
                <a:solidFill>
                  <a:schemeClr val="dk1"/>
                </a:solidFill>
                <a:latin typeface="Poppins"/>
                <a:ea typeface="Poppins"/>
                <a:cs typeface="Poppins"/>
                <a:sym typeface="Poppins"/>
                <a:hlinkClick r:id="rId19">
                  <a:extLst>
                    <a:ext uri="{A12FA001-AC4F-418D-AE19-62706E023703}">
                      <ahyp:hlinkClr val="tx"/>
                    </a:ext>
                  </a:extLst>
                </a:hlinkClick>
              </a:rPr>
              <a:t>WEPIK</a:t>
            </a:r>
            <a:r>
              <a:rPr lang="en" sz="1100">
                <a:solidFill>
                  <a:schemeClr val="dk1"/>
                </a:solidFill>
                <a:uFill>
                  <a:noFill/>
                </a:uFill>
                <a:latin typeface="Poppins"/>
                <a:ea typeface="Poppins"/>
                <a:cs typeface="Poppins"/>
                <a:sym typeface="Poppins"/>
                <a:hlinkClick r:id="rId20">
                  <a:extLst>
                    <a:ext uri="{A12FA001-AC4F-418D-AE19-62706E023703}">
                      <ahyp:hlinkClr val="tx"/>
                    </a:ext>
                  </a:extLst>
                </a:hlinkClick>
              </a:rPr>
              <a:t> </a:t>
            </a:r>
            <a:r>
              <a:rPr lang="en" sz="1100">
                <a:solidFill>
                  <a:schemeClr val="dk1"/>
                </a:solidFill>
                <a:latin typeface="Poppins"/>
                <a:ea typeface="Poppins"/>
                <a:cs typeface="Poppins"/>
                <a:sym typeface="Poppins"/>
              </a:rPr>
              <a:t>| </a:t>
            </a:r>
            <a:r>
              <a:rPr lang="en" sz="1100" u="sng">
                <a:solidFill>
                  <a:schemeClr val="dk1"/>
                </a:solidFill>
                <a:latin typeface="Poppins"/>
                <a:ea typeface="Poppins"/>
                <a:cs typeface="Poppins"/>
                <a:sym typeface="Poppins"/>
                <a:hlinkClick r:id="rId21">
                  <a:extLst>
                    <a:ext uri="{A12FA001-AC4F-418D-AE19-62706E023703}">
                      <ahyp:hlinkClr val="tx"/>
                    </a:ext>
                  </a:extLst>
                </a:hlinkClick>
              </a:rPr>
              <a:t>VIDEVO</a:t>
            </a:r>
            <a:endParaRPr sz="1100" u="sng">
              <a:solidFill>
                <a:schemeClr val="dk1"/>
              </a:solidFill>
              <a:latin typeface="Poppins"/>
              <a:ea typeface="Poppins"/>
              <a:cs typeface="Poppins"/>
              <a:sym typeface="Poppins"/>
            </a:endParaRPr>
          </a:p>
        </p:txBody>
      </p:sp>
      <p:sp>
        <p:nvSpPr>
          <p:cNvPr id="974" name="Google Shape;974;p28"/>
          <p:cNvSpPr/>
          <p:nvPr/>
        </p:nvSpPr>
        <p:spPr>
          <a:xfrm>
            <a:off x="8724299" y="1946812"/>
            <a:ext cx="57" cy="57"/>
          </a:xfrm>
          <a:custGeom>
            <a:rect b="b" l="l" r="r" t="t"/>
            <a:pathLst>
              <a:path extrusionOk="0" h="1" w="1">
                <a:moveTo>
                  <a:pt x="1" y="0"/>
                </a:moveTo>
                <a:lnTo>
                  <a:pt x="1" y="0"/>
                </a:lnTo>
                <a:lnTo>
                  <a:pt x="1" y="0"/>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 name="Google Shape;975;p28"/>
          <p:cNvGrpSpPr/>
          <p:nvPr/>
        </p:nvGrpSpPr>
        <p:grpSpPr>
          <a:xfrm>
            <a:off x="533936" y="4317785"/>
            <a:ext cx="362343" cy="290722"/>
            <a:chOff x="4106575" y="1776625"/>
            <a:chExt cx="239550" cy="155300"/>
          </a:xfrm>
        </p:grpSpPr>
        <p:sp>
          <p:nvSpPr>
            <p:cNvPr id="976" name="Google Shape;976;p28"/>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8"/>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28"/>
          <p:cNvGrpSpPr/>
          <p:nvPr/>
        </p:nvGrpSpPr>
        <p:grpSpPr>
          <a:xfrm rot="2700000">
            <a:off x="7943762" y="806481"/>
            <a:ext cx="230495" cy="78563"/>
            <a:chOff x="3618500" y="3770848"/>
            <a:chExt cx="362349" cy="123477"/>
          </a:xfrm>
        </p:grpSpPr>
        <p:sp>
          <p:nvSpPr>
            <p:cNvPr id="980" name="Google Shape;980;p28"/>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8"/>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611" name="Shape 1611"/>
        <p:cNvGrpSpPr/>
        <p:nvPr/>
      </p:nvGrpSpPr>
      <p:grpSpPr>
        <a:xfrm>
          <a:off x="0" y="0"/>
          <a:ext cx="0" cy="0"/>
          <a:chOff x="0" y="0"/>
          <a:chExt cx="0" cy="0"/>
        </a:xfrm>
      </p:grpSpPr>
      <p:sp>
        <p:nvSpPr>
          <p:cNvPr id="1612" name="Google Shape;1612;p46"/>
          <p:cNvSpPr txBox="1"/>
          <p:nvPr>
            <p:ph idx="1" type="subTitle"/>
          </p:nvPr>
        </p:nvSpPr>
        <p:spPr>
          <a:xfrm>
            <a:off x="2382350" y="1700400"/>
            <a:ext cx="4379400" cy="117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1400"/>
              <a:t>Does anyone have any questions?</a:t>
            </a:r>
            <a:endParaRPr b="1" sz="1400"/>
          </a:p>
          <a:p>
            <a:pPr indent="0" lvl="0" marL="0" rtl="0" algn="ctr">
              <a:spcBef>
                <a:spcPts val="1000"/>
              </a:spcBef>
              <a:spcAft>
                <a:spcPts val="0"/>
              </a:spcAft>
              <a:buNone/>
            </a:pPr>
            <a:r>
              <a:rPr lang="en"/>
              <a:t>addyouremail@freepik.com </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yourwebsite.com</a:t>
            </a:r>
            <a:endParaRPr/>
          </a:p>
        </p:txBody>
      </p:sp>
      <p:sp>
        <p:nvSpPr>
          <p:cNvPr id="1613" name="Google Shape;1613;p46"/>
          <p:cNvSpPr txBox="1"/>
          <p:nvPr>
            <p:ph type="ctrTitle"/>
          </p:nvPr>
        </p:nvSpPr>
        <p:spPr>
          <a:xfrm>
            <a:off x="2382250" y="535000"/>
            <a:ext cx="4379400" cy="105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614" name="Google Shape;1614;p46"/>
          <p:cNvSpPr txBox="1"/>
          <p:nvPr/>
        </p:nvSpPr>
        <p:spPr>
          <a:xfrm>
            <a:off x="2382300" y="4107575"/>
            <a:ext cx="4379400" cy="4347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Poppins"/>
                <a:ea typeface="Poppins"/>
                <a:cs typeface="Poppins"/>
                <a:sym typeface="Poppins"/>
              </a:rPr>
              <a:t>Please keep this slide for attribution</a:t>
            </a:r>
            <a:endParaRPr sz="1000">
              <a:solidFill>
                <a:schemeClr val="dk1"/>
              </a:solidFill>
              <a:latin typeface="Poppins"/>
              <a:ea typeface="Poppins"/>
              <a:cs typeface="Poppins"/>
              <a:sym typeface="Poppins"/>
            </a:endParaRPr>
          </a:p>
        </p:txBody>
      </p:sp>
      <p:sp>
        <p:nvSpPr>
          <p:cNvPr id="1615" name="Google Shape;1615;p46"/>
          <p:cNvSpPr/>
          <p:nvPr/>
        </p:nvSpPr>
        <p:spPr>
          <a:xfrm>
            <a:off x="3533449" y="3057875"/>
            <a:ext cx="393600" cy="39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6"/>
          <p:cNvSpPr/>
          <p:nvPr/>
        </p:nvSpPr>
        <p:spPr>
          <a:xfrm>
            <a:off x="4375174" y="3057875"/>
            <a:ext cx="393600" cy="39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6"/>
          <p:cNvSpPr/>
          <p:nvPr/>
        </p:nvSpPr>
        <p:spPr>
          <a:xfrm>
            <a:off x="5216899" y="3057875"/>
            <a:ext cx="393600" cy="393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8" name="Google Shape;1618;p46"/>
          <p:cNvGrpSpPr/>
          <p:nvPr/>
        </p:nvGrpSpPr>
        <p:grpSpPr>
          <a:xfrm rot="-1643031">
            <a:off x="-149844" y="-848552"/>
            <a:ext cx="1578305" cy="2011201"/>
            <a:chOff x="2117850" y="1837200"/>
            <a:chExt cx="798000" cy="1016875"/>
          </a:xfrm>
        </p:grpSpPr>
        <p:sp>
          <p:nvSpPr>
            <p:cNvPr id="1619" name="Google Shape;1619;p46"/>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6"/>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6"/>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6"/>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6"/>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6"/>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6"/>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6"/>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6"/>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6"/>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6"/>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 name="Google Shape;1637;p46"/>
          <p:cNvGrpSpPr/>
          <p:nvPr/>
        </p:nvGrpSpPr>
        <p:grpSpPr>
          <a:xfrm flipH="1" rot="10800000">
            <a:off x="7565625" y="3957955"/>
            <a:ext cx="1578364" cy="2011277"/>
            <a:chOff x="2117850" y="1837200"/>
            <a:chExt cx="798000" cy="1016875"/>
          </a:xfrm>
        </p:grpSpPr>
        <p:sp>
          <p:nvSpPr>
            <p:cNvPr id="1638" name="Google Shape;1638;p46"/>
            <p:cNvSpPr/>
            <p:nvPr/>
          </p:nvSpPr>
          <p:spPr>
            <a:xfrm>
              <a:off x="2340300" y="2280900"/>
              <a:ext cx="575550" cy="245225"/>
            </a:xfrm>
            <a:custGeom>
              <a:rect b="b" l="l" r="r" t="t"/>
              <a:pathLst>
                <a:path extrusionOk="0" h="9809" w="23022">
                  <a:moveTo>
                    <a:pt x="137" y="1"/>
                  </a:moveTo>
                  <a:cubicBezTo>
                    <a:pt x="97" y="1"/>
                    <a:pt x="58" y="21"/>
                    <a:pt x="31" y="58"/>
                  </a:cubicBezTo>
                  <a:cubicBezTo>
                    <a:pt x="0" y="119"/>
                    <a:pt x="15" y="180"/>
                    <a:pt x="76" y="210"/>
                  </a:cubicBezTo>
                  <a:cubicBezTo>
                    <a:pt x="137" y="256"/>
                    <a:pt x="168" y="286"/>
                    <a:pt x="229" y="302"/>
                  </a:cubicBezTo>
                  <a:lnTo>
                    <a:pt x="671" y="759"/>
                  </a:lnTo>
                  <a:cubicBezTo>
                    <a:pt x="1478" y="1627"/>
                    <a:pt x="2346" y="2480"/>
                    <a:pt x="3230" y="3303"/>
                  </a:cubicBezTo>
                  <a:cubicBezTo>
                    <a:pt x="3840" y="3867"/>
                    <a:pt x="4419" y="4354"/>
                    <a:pt x="4982" y="4781"/>
                  </a:cubicBezTo>
                  <a:cubicBezTo>
                    <a:pt x="5622" y="5268"/>
                    <a:pt x="6262" y="5695"/>
                    <a:pt x="6917" y="6045"/>
                  </a:cubicBezTo>
                  <a:cubicBezTo>
                    <a:pt x="7268" y="6228"/>
                    <a:pt x="7603" y="6411"/>
                    <a:pt x="7923" y="6533"/>
                  </a:cubicBezTo>
                  <a:cubicBezTo>
                    <a:pt x="8243" y="6685"/>
                    <a:pt x="8593" y="6823"/>
                    <a:pt x="8913" y="6944"/>
                  </a:cubicBezTo>
                  <a:cubicBezTo>
                    <a:pt x="9538" y="7142"/>
                    <a:pt x="10208" y="7341"/>
                    <a:pt x="10909" y="7493"/>
                  </a:cubicBezTo>
                  <a:cubicBezTo>
                    <a:pt x="11564" y="7630"/>
                    <a:pt x="12250" y="7752"/>
                    <a:pt x="12951" y="7859"/>
                  </a:cubicBezTo>
                  <a:cubicBezTo>
                    <a:pt x="13591" y="7950"/>
                    <a:pt x="14261" y="8026"/>
                    <a:pt x="14916" y="8102"/>
                  </a:cubicBezTo>
                  <a:lnTo>
                    <a:pt x="15008" y="8118"/>
                  </a:lnTo>
                  <a:lnTo>
                    <a:pt x="15114" y="8133"/>
                  </a:lnTo>
                  <a:cubicBezTo>
                    <a:pt x="16409" y="8285"/>
                    <a:pt x="17765" y="8438"/>
                    <a:pt x="19076" y="8727"/>
                  </a:cubicBezTo>
                  <a:lnTo>
                    <a:pt x="19060" y="8727"/>
                  </a:lnTo>
                  <a:cubicBezTo>
                    <a:pt x="19426" y="8803"/>
                    <a:pt x="19746" y="8879"/>
                    <a:pt x="20035" y="8956"/>
                  </a:cubicBezTo>
                  <a:cubicBezTo>
                    <a:pt x="20340" y="9047"/>
                    <a:pt x="20660" y="9154"/>
                    <a:pt x="21026" y="9260"/>
                  </a:cubicBezTo>
                  <a:lnTo>
                    <a:pt x="21270" y="9336"/>
                  </a:lnTo>
                  <a:cubicBezTo>
                    <a:pt x="21848" y="9504"/>
                    <a:pt x="22412" y="9717"/>
                    <a:pt x="23022" y="9809"/>
                  </a:cubicBezTo>
                  <a:cubicBezTo>
                    <a:pt x="22945" y="9748"/>
                    <a:pt x="22885" y="9717"/>
                    <a:pt x="22808" y="9656"/>
                  </a:cubicBezTo>
                  <a:cubicBezTo>
                    <a:pt x="22626" y="9504"/>
                    <a:pt x="22427" y="9336"/>
                    <a:pt x="22245" y="9169"/>
                  </a:cubicBezTo>
                  <a:cubicBezTo>
                    <a:pt x="21879" y="8803"/>
                    <a:pt x="21544" y="8438"/>
                    <a:pt x="21193" y="8057"/>
                  </a:cubicBezTo>
                  <a:cubicBezTo>
                    <a:pt x="21041" y="7889"/>
                    <a:pt x="20873" y="7691"/>
                    <a:pt x="20706" y="7508"/>
                  </a:cubicBezTo>
                  <a:cubicBezTo>
                    <a:pt x="20523" y="7310"/>
                    <a:pt x="20355" y="7142"/>
                    <a:pt x="20188" y="6960"/>
                  </a:cubicBezTo>
                  <a:lnTo>
                    <a:pt x="19106" y="5817"/>
                  </a:lnTo>
                  <a:cubicBezTo>
                    <a:pt x="19030" y="5756"/>
                    <a:pt x="18969" y="5680"/>
                    <a:pt x="18893" y="5604"/>
                  </a:cubicBezTo>
                  <a:lnTo>
                    <a:pt x="18771" y="5482"/>
                  </a:lnTo>
                  <a:cubicBezTo>
                    <a:pt x="17841" y="4613"/>
                    <a:pt x="16699" y="3608"/>
                    <a:pt x="15327" y="2892"/>
                  </a:cubicBezTo>
                  <a:cubicBezTo>
                    <a:pt x="14962" y="2709"/>
                    <a:pt x="14657" y="2572"/>
                    <a:pt x="14383" y="2465"/>
                  </a:cubicBezTo>
                  <a:cubicBezTo>
                    <a:pt x="14078" y="2343"/>
                    <a:pt x="13773" y="2237"/>
                    <a:pt x="13469" y="2160"/>
                  </a:cubicBezTo>
                  <a:cubicBezTo>
                    <a:pt x="12875" y="2008"/>
                    <a:pt x="12250" y="1886"/>
                    <a:pt x="11595" y="1810"/>
                  </a:cubicBezTo>
                  <a:cubicBezTo>
                    <a:pt x="10528" y="1703"/>
                    <a:pt x="9446" y="1703"/>
                    <a:pt x="8395" y="1673"/>
                  </a:cubicBezTo>
                  <a:lnTo>
                    <a:pt x="7770" y="1673"/>
                  </a:lnTo>
                  <a:cubicBezTo>
                    <a:pt x="6613" y="1658"/>
                    <a:pt x="5272" y="1627"/>
                    <a:pt x="3992" y="1353"/>
                  </a:cubicBezTo>
                  <a:cubicBezTo>
                    <a:pt x="3733" y="1307"/>
                    <a:pt x="3443" y="1231"/>
                    <a:pt x="3200" y="1140"/>
                  </a:cubicBezTo>
                  <a:cubicBezTo>
                    <a:pt x="2895" y="1048"/>
                    <a:pt x="2605" y="972"/>
                    <a:pt x="2301" y="881"/>
                  </a:cubicBezTo>
                  <a:cubicBezTo>
                    <a:pt x="1783" y="728"/>
                    <a:pt x="1143" y="500"/>
                    <a:pt x="533" y="195"/>
                  </a:cubicBezTo>
                  <a:cubicBezTo>
                    <a:pt x="412" y="134"/>
                    <a:pt x="320" y="88"/>
                    <a:pt x="213" y="27"/>
                  </a:cubicBezTo>
                  <a:cubicBezTo>
                    <a:pt x="189" y="9"/>
                    <a:pt x="163" y="1"/>
                    <a:pt x="1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2414575" y="2403850"/>
              <a:ext cx="448325" cy="450225"/>
            </a:xfrm>
            <a:custGeom>
              <a:rect b="b" l="l" r="r" t="t"/>
              <a:pathLst>
                <a:path extrusionOk="0" h="18009" w="17933">
                  <a:moveTo>
                    <a:pt x="107" y="0"/>
                  </a:moveTo>
                  <a:cubicBezTo>
                    <a:pt x="92" y="0"/>
                    <a:pt x="61" y="0"/>
                    <a:pt x="31" y="15"/>
                  </a:cubicBezTo>
                  <a:cubicBezTo>
                    <a:pt x="31" y="15"/>
                    <a:pt x="15" y="15"/>
                    <a:pt x="15" y="31"/>
                  </a:cubicBezTo>
                  <a:cubicBezTo>
                    <a:pt x="0" y="76"/>
                    <a:pt x="15" y="107"/>
                    <a:pt x="31" y="152"/>
                  </a:cubicBezTo>
                  <a:cubicBezTo>
                    <a:pt x="61" y="168"/>
                    <a:pt x="76" y="213"/>
                    <a:pt x="92" y="229"/>
                  </a:cubicBezTo>
                  <a:lnTo>
                    <a:pt x="92" y="244"/>
                  </a:lnTo>
                  <a:cubicBezTo>
                    <a:pt x="137" y="381"/>
                    <a:pt x="183" y="533"/>
                    <a:pt x="229" y="670"/>
                  </a:cubicBezTo>
                  <a:cubicBezTo>
                    <a:pt x="457" y="1387"/>
                    <a:pt x="640" y="2148"/>
                    <a:pt x="838" y="2880"/>
                  </a:cubicBezTo>
                  <a:lnTo>
                    <a:pt x="930" y="3261"/>
                  </a:lnTo>
                  <a:cubicBezTo>
                    <a:pt x="1143" y="4053"/>
                    <a:pt x="1387" y="4952"/>
                    <a:pt x="1676" y="5820"/>
                  </a:cubicBezTo>
                  <a:cubicBezTo>
                    <a:pt x="1920" y="6551"/>
                    <a:pt x="2148" y="7161"/>
                    <a:pt x="2423" y="7694"/>
                  </a:cubicBezTo>
                  <a:cubicBezTo>
                    <a:pt x="2727" y="8319"/>
                    <a:pt x="3108" y="8928"/>
                    <a:pt x="3504" y="9477"/>
                  </a:cubicBezTo>
                  <a:cubicBezTo>
                    <a:pt x="3916" y="10056"/>
                    <a:pt x="4403" y="10589"/>
                    <a:pt x="4906" y="11061"/>
                  </a:cubicBezTo>
                  <a:cubicBezTo>
                    <a:pt x="5424" y="11564"/>
                    <a:pt x="5973" y="11991"/>
                    <a:pt x="6552" y="12372"/>
                  </a:cubicBezTo>
                  <a:cubicBezTo>
                    <a:pt x="7146" y="12752"/>
                    <a:pt x="7755" y="13118"/>
                    <a:pt x="8395" y="13438"/>
                  </a:cubicBezTo>
                  <a:cubicBezTo>
                    <a:pt x="8715" y="13621"/>
                    <a:pt x="9050" y="13773"/>
                    <a:pt x="9370" y="13895"/>
                  </a:cubicBezTo>
                  <a:cubicBezTo>
                    <a:pt x="9660" y="14032"/>
                    <a:pt x="9964" y="14169"/>
                    <a:pt x="10269" y="14276"/>
                  </a:cubicBezTo>
                  <a:lnTo>
                    <a:pt x="10437" y="14352"/>
                  </a:lnTo>
                  <a:lnTo>
                    <a:pt x="10665" y="14459"/>
                  </a:lnTo>
                  <a:cubicBezTo>
                    <a:pt x="10802" y="14520"/>
                    <a:pt x="10955" y="14566"/>
                    <a:pt x="11077" y="14627"/>
                  </a:cubicBezTo>
                  <a:cubicBezTo>
                    <a:pt x="11183" y="14642"/>
                    <a:pt x="11260" y="14687"/>
                    <a:pt x="11351" y="14718"/>
                  </a:cubicBezTo>
                  <a:cubicBezTo>
                    <a:pt x="11579" y="14825"/>
                    <a:pt x="11793" y="14901"/>
                    <a:pt x="12021" y="14992"/>
                  </a:cubicBezTo>
                  <a:cubicBezTo>
                    <a:pt x="12219" y="15084"/>
                    <a:pt x="12448" y="15160"/>
                    <a:pt x="12676" y="15251"/>
                  </a:cubicBezTo>
                  <a:cubicBezTo>
                    <a:pt x="13621" y="15617"/>
                    <a:pt x="14550" y="15967"/>
                    <a:pt x="15449" y="16394"/>
                  </a:cubicBezTo>
                  <a:cubicBezTo>
                    <a:pt x="16318" y="16836"/>
                    <a:pt x="17171" y="17339"/>
                    <a:pt x="17902" y="17978"/>
                  </a:cubicBezTo>
                  <a:cubicBezTo>
                    <a:pt x="17902" y="17994"/>
                    <a:pt x="17918" y="17994"/>
                    <a:pt x="17933" y="18009"/>
                  </a:cubicBezTo>
                  <a:lnTo>
                    <a:pt x="17933" y="17994"/>
                  </a:lnTo>
                  <a:cubicBezTo>
                    <a:pt x="17841" y="17765"/>
                    <a:pt x="17750" y="17582"/>
                    <a:pt x="17659" y="17384"/>
                  </a:cubicBezTo>
                  <a:cubicBezTo>
                    <a:pt x="17552" y="17201"/>
                    <a:pt x="17461" y="17019"/>
                    <a:pt x="17323" y="16820"/>
                  </a:cubicBezTo>
                  <a:cubicBezTo>
                    <a:pt x="17171" y="16592"/>
                    <a:pt x="17049" y="16379"/>
                    <a:pt x="16897" y="16150"/>
                  </a:cubicBezTo>
                  <a:lnTo>
                    <a:pt x="16607" y="15693"/>
                  </a:lnTo>
                  <a:cubicBezTo>
                    <a:pt x="16470" y="15495"/>
                    <a:pt x="16333" y="15266"/>
                    <a:pt x="16226" y="15068"/>
                  </a:cubicBezTo>
                  <a:cubicBezTo>
                    <a:pt x="16135" y="14916"/>
                    <a:pt x="16059" y="14764"/>
                    <a:pt x="15983" y="14611"/>
                  </a:cubicBezTo>
                  <a:lnTo>
                    <a:pt x="15861" y="14383"/>
                  </a:lnTo>
                  <a:cubicBezTo>
                    <a:pt x="15602" y="13849"/>
                    <a:pt x="15343" y="13392"/>
                    <a:pt x="15099" y="12966"/>
                  </a:cubicBezTo>
                  <a:cubicBezTo>
                    <a:pt x="14276" y="11579"/>
                    <a:pt x="13408" y="10421"/>
                    <a:pt x="12448" y="9431"/>
                  </a:cubicBezTo>
                  <a:cubicBezTo>
                    <a:pt x="11960" y="8928"/>
                    <a:pt x="11442" y="8441"/>
                    <a:pt x="10894" y="7999"/>
                  </a:cubicBezTo>
                  <a:cubicBezTo>
                    <a:pt x="10361" y="7557"/>
                    <a:pt x="9782" y="7146"/>
                    <a:pt x="9172" y="6734"/>
                  </a:cubicBezTo>
                  <a:cubicBezTo>
                    <a:pt x="8517" y="6277"/>
                    <a:pt x="7831" y="5881"/>
                    <a:pt x="7313" y="5576"/>
                  </a:cubicBezTo>
                  <a:cubicBezTo>
                    <a:pt x="6536" y="5119"/>
                    <a:pt x="5942" y="4754"/>
                    <a:pt x="5394" y="4418"/>
                  </a:cubicBezTo>
                  <a:cubicBezTo>
                    <a:pt x="4647" y="3946"/>
                    <a:pt x="4053" y="3535"/>
                    <a:pt x="3520" y="3154"/>
                  </a:cubicBezTo>
                  <a:cubicBezTo>
                    <a:pt x="2895" y="2697"/>
                    <a:pt x="2346" y="2240"/>
                    <a:pt x="1813" y="1767"/>
                  </a:cubicBezTo>
                  <a:lnTo>
                    <a:pt x="1828" y="1767"/>
                  </a:lnTo>
                  <a:cubicBezTo>
                    <a:pt x="1219" y="1219"/>
                    <a:pt x="671" y="625"/>
                    <a:pt x="183" y="31"/>
                  </a:cubicBezTo>
                  <a:cubicBezTo>
                    <a:pt x="168" y="15"/>
                    <a:pt x="137" y="0"/>
                    <a:pt x="1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6"/>
            <p:cNvSpPr/>
            <p:nvPr/>
          </p:nvSpPr>
          <p:spPr>
            <a:xfrm>
              <a:off x="2155175" y="2109025"/>
              <a:ext cx="217125" cy="551175"/>
            </a:xfrm>
            <a:custGeom>
              <a:rect b="b" l="l" r="r" t="t"/>
              <a:pathLst>
                <a:path extrusionOk="0" h="22047" w="8685">
                  <a:moveTo>
                    <a:pt x="2073" y="0"/>
                  </a:moveTo>
                  <a:cubicBezTo>
                    <a:pt x="2012" y="0"/>
                    <a:pt x="1981" y="46"/>
                    <a:pt x="1951" y="77"/>
                  </a:cubicBezTo>
                  <a:cubicBezTo>
                    <a:pt x="1935" y="107"/>
                    <a:pt x="1935" y="122"/>
                    <a:pt x="1935" y="138"/>
                  </a:cubicBezTo>
                  <a:lnTo>
                    <a:pt x="1935" y="305"/>
                  </a:lnTo>
                  <a:lnTo>
                    <a:pt x="1935" y="351"/>
                  </a:lnTo>
                  <a:cubicBezTo>
                    <a:pt x="1798" y="488"/>
                    <a:pt x="1692" y="640"/>
                    <a:pt x="1600" y="823"/>
                  </a:cubicBezTo>
                  <a:cubicBezTo>
                    <a:pt x="1570" y="838"/>
                    <a:pt x="1555" y="884"/>
                    <a:pt x="1539" y="915"/>
                  </a:cubicBezTo>
                  <a:cubicBezTo>
                    <a:pt x="1387" y="1204"/>
                    <a:pt x="1265" y="1509"/>
                    <a:pt x="1158" y="1874"/>
                  </a:cubicBezTo>
                  <a:cubicBezTo>
                    <a:pt x="1006" y="2408"/>
                    <a:pt x="884" y="2956"/>
                    <a:pt x="778" y="3489"/>
                  </a:cubicBezTo>
                  <a:cubicBezTo>
                    <a:pt x="732" y="3642"/>
                    <a:pt x="717" y="3779"/>
                    <a:pt x="686" y="3916"/>
                  </a:cubicBezTo>
                  <a:cubicBezTo>
                    <a:pt x="640" y="4114"/>
                    <a:pt x="579" y="4343"/>
                    <a:pt x="534" y="4556"/>
                  </a:cubicBezTo>
                  <a:cubicBezTo>
                    <a:pt x="488" y="4754"/>
                    <a:pt x="427" y="4937"/>
                    <a:pt x="397" y="5135"/>
                  </a:cubicBezTo>
                  <a:cubicBezTo>
                    <a:pt x="275" y="5638"/>
                    <a:pt x="199" y="6095"/>
                    <a:pt x="153" y="6521"/>
                  </a:cubicBezTo>
                  <a:cubicBezTo>
                    <a:pt x="16" y="7512"/>
                    <a:pt x="0" y="8380"/>
                    <a:pt x="92" y="9218"/>
                  </a:cubicBezTo>
                  <a:cubicBezTo>
                    <a:pt x="138" y="9675"/>
                    <a:pt x="244" y="10132"/>
                    <a:pt x="351" y="10544"/>
                  </a:cubicBezTo>
                  <a:cubicBezTo>
                    <a:pt x="473" y="10970"/>
                    <a:pt x="625" y="11397"/>
                    <a:pt x="808" y="11793"/>
                  </a:cubicBezTo>
                  <a:cubicBezTo>
                    <a:pt x="1052" y="12342"/>
                    <a:pt x="1356" y="12890"/>
                    <a:pt x="1722" y="13454"/>
                  </a:cubicBezTo>
                  <a:cubicBezTo>
                    <a:pt x="1966" y="13774"/>
                    <a:pt x="2225" y="14094"/>
                    <a:pt x="2469" y="14398"/>
                  </a:cubicBezTo>
                  <a:cubicBezTo>
                    <a:pt x="2697" y="14688"/>
                    <a:pt x="2926" y="14977"/>
                    <a:pt x="3154" y="15236"/>
                  </a:cubicBezTo>
                  <a:lnTo>
                    <a:pt x="3490" y="15648"/>
                  </a:lnTo>
                  <a:lnTo>
                    <a:pt x="3901" y="16105"/>
                  </a:lnTo>
                  <a:cubicBezTo>
                    <a:pt x="4449" y="16729"/>
                    <a:pt x="5028" y="17308"/>
                    <a:pt x="5577" y="17948"/>
                  </a:cubicBezTo>
                  <a:cubicBezTo>
                    <a:pt x="6125" y="18573"/>
                    <a:pt x="6674" y="19228"/>
                    <a:pt x="7161" y="19929"/>
                  </a:cubicBezTo>
                  <a:cubicBezTo>
                    <a:pt x="7420" y="20325"/>
                    <a:pt x="7664" y="20721"/>
                    <a:pt x="7877" y="21148"/>
                  </a:cubicBezTo>
                  <a:cubicBezTo>
                    <a:pt x="8030" y="21453"/>
                    <a:pt x="8167" y="21773"/>
                    <a:pt x="8289" y="22047"/>
                  </a:cubicBezTo>
                  <a:cubicBezTo>
                    <a:pt x="8395" y="21590"/>
                    <a:pt x="8441" y="21087"/>
                    <a:pt x="8487" y="20569"/>
                  </a:cubicBezTo>
                  <a:cubicBezTo>
                    <a:pt x="8517" y="20112"/>
                    <a:pt x="8548" y="19624"/>
                    <a:pt x="8563" y="19000"/>
                  </a:cubicBezTo>
                  <a:cubicBezTo>
                    <a:pt x="8563" y="18664"/>
                    <a:pt x="8578" y="18329"/>
                    <a:pt x="8578" y="18009"/>
                  </a:cubicBezTo>
                  <a:lnTo>
                    <a:pt x="8578" y="17522"/>
                  </a:lnTo>
                  <a:cubicBezTo>
                    <a:pt x="8578" y="17293"/>
                    <a:pt x="8594" y="17049"/>
                    <a:pt x="8594" y="16821"/>
                  </a:cubicBezTo>
                  <a:cubicBezTo>
                    <a:pt x="8624" y="16729"/>
                    <a:pt x="8624" y="16608"/>
                    <a:pt x="8624" y="16516"/>
                  </a:cubicBezTo>
                  <a:cubicBezTo>
                    <a:pt x="8639" y="16410"/>
                    <a:pt x="8639" y="16272"/>
                    <a:pt x="8639" y="16151"/>
                  </a:cubicBezTo>
                  <a:cubicBezTo>
                    <a:pt x="8685" y="15221"/>
                    <a:pt x="8624" y="14368"/>
                    <a:pt x="8502" y="13560"/>
                  </a:cubicBezTo>
                  <a:cubicBezTo>
                    <a:pt x="8380" y="12707"/>
                    <a:pt x="8167" y="11869"/>
                    <a:pt x="7862" y="11092"/>
                  </a:cubicBezTo>
                  <a:cubicBezTo>
                    <a:pt x="7695" y="10666"/>
                    <a:pt x="7512" y="10269"/>
                    <a:pt x="7329" y="9889"/>
                  </a:cubicBezTo>
                  <a:cubicBezTo>
                    <a:pt x="7131" y="9553"/>
                    <a:pt x="6933" y="9188"/>
                    <a:pt x="6674" y="8807"/>
                  </a:cubicBezTo>
                  <a:cubicBezTo>
                    <a:pt x="6247" y="8121"/>
                    <a:pt x="5744" y="7466"/>
                    <a:pt x="5257" y="6841"/>
                  </a:cubicBezTo>
                  <a:cubicBezTo>
                    <a:pt x="4739" y="6171"/>
                    <a:pt x="4190" y="5485"/>
                    <a:pt x="3733" y="4769"/>
                  </a:cubicBezTo>
                  <a:cubicBezTo>
                    <a:pt x="3246" y="4007"/>
                    <a:pt x="2911" y="3307"/>
                    <a:pt x="2697" y="2636"/>
                  </a:cubicBezTo>
                  <a:cubicBezTo>
                    <a:pt x="2591" y="2271"/>
                    <a:pt x="2514" y="1890"/>
                    <a:pt x="2438" y="1433"/>
                  </a:cubicBezTo>
                  <a:cubicBezTo>
                    <a:pt x="2393" y="1250"/>
                    <a:pt x="2377" y="1036"/>
                    <a:pt x="2332" y="777"/>
                  </a:cubicBezTo>
                  <a:cubicBezTo>
                    <a:pt x="2316" y="686"/>
                    <a:pt x="2316" y="610"/>
                    <a:pt x="2301" y="518"/>
                  </a:cubicBezTo>
                  <a:lnTo>
                    <a:pt x="2301" y="381"/>
                  </a:lnTo>
                  <a:cubicBezTo>
                    <a:pt x="2301" y="366"/>
                    <a:pt x="2316" y="366"/>
                    <a:pt x="2316" y="351"/>
                  </a:cubicBezTo>
                  <a:cubicBezTo>
                    <a:pt x="2332" y="290"/>
                    <a:pt x="2332" y="229"/>
                    <a:pt x="2301" y="199"/>
                  </a:cubicBezTo>
                  <a:cubicBezTo>
                    <a:pt x="2286" y="168"/>
                    <a:pt x="2255" y="153"/>
                    <a:pt x="2240" y="153"/>
                  </a:cubicBezTo>
                  <a:lnTo>
                    <a:pt x="2240" y="138"/>
                  </a:lnTo>
                  <a:lnTo>
                    <a:pt x="2240" y="122"/>
                  </a:lnTo>
                  <a:cubicBezTo>
                    <a:pt x="2240" y="77"/>
                    <a:pt x="2225" y="46"/>
                    <a:pt x="2179" y="16"/>
                  </a:cubicBezTo>
                  <a:cubicBezTo>
                    <a:pt x="2149" y="0"/>
                    <a:pt x="2103" y="0"/>
                    <a:pt x="20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2188325" y="2039550"/>
              <a:ext cx="535925" cy="152675"/>
            </a:xfrm>
            <a:custGeom>
              <a:rect b="b" l="l" r="r" t="t"/>
              <a:pathLst>
                <a:path extrusionOk="0" h="6107" w="21437">
                  <a:moveTo>
                    <a:pt x="4571" y="4440"/>
                  </a:moveTo>
                  <a:lnTo>
                    <a:pt x="4571" y="4440"/>
                  </a:lnTo>
                  <a:cubicBezTo>
                    <a:pt x="4616" y="4455"/>
                    <a:pt x="4647" y="4486"/>
                    <a:pt x="4693" y="4516"/>
                  </a:cubicBezTo>
                  <a:lnTo>
                    <a:pt x="4662" y="4501"/>
                  </a:lnTo>
                  <a:cubicBezTo>
                    <a:pt x="4632" y="4486"/>
                    <a:pt x="4586" y="4455"/>
                    <a:pt x="4571" y="4440"/>
                  </a:cubicBezTo>
                  <a:close/>
                  <a:moveTo>
                    <a:pt x="11576" y="0"/>
                  </a:moveTo>
                  <a:cubicBezTo>
                    <a:pt x="10860" y="0"/>
                    <a:pt x="10100" y="51"/>
                    <a:pt x="9279" y="144"/>
                  </a:cubicBezTo>
                  <a:cubicBezTo>
                    <a:pt x="8151" y="266"/>
                    <a:pt x="7024" y="464"/>
                    <a:pt x="6003" y="646"/>
                  </a:cubicBezTo>
                  <a:lnTo>
                    <a:pt x="5774" y="692"/>
                  </a:lnTo>
                  <a:lnTo>
                    <a:pt x="5180" y="799"/>
                  </a:lnTo>
                  <a:lnTo>
                    <a:pt x="5028" y="844"/>
                  </a:lnTo>
                  <a:cubicBezTo>
                    <a:pt x="4815" y="875"/>
                    <a:pt x="4586" y="921"/>
                    <a:pt x="4388" y="951"/>
                  </a:cubicBezTo>
                  <a:cubicBezTo>
                    <a:pt x="3824" y="1058"/>
                    <a:pt x="3337" y="1088"/>
                    <a:pt x="2895" y="1103"/>
                  </a:cubicBezTo>
                  <a:lnTo>
                    <a:pt x="2895" y="1103"/>
                  </a:lnTo>
                  <a:cubicBezTo>
                    <a:pt x="2260" y="1102"/>
                    <a:pt x="1595" y="1026"/>
                    <a:pt x="975" y="875"/>
                  </a:cubicBezTo>
                  <a:lnTo>
                    <a:pt x="1006" y="875"/>
                  </a:lnTo>
                  <a:cubicBezTo>
                    <a:pt x="838" y="844"/>
                    <a:pt x="625" y="768"/>
                    <a:pt x="396" y="692"/>
                  </a:cubicBezTo>
                  <a:lnTo>
                    <a:pt x="366" y="646"/>
                  </a:lnTo>
                  <a:lnTo>
                    <a:pt x="320" y="616"/>
                  </a:lnTo>
                  <a:cubicBezTo>
                    <a:pt x="305" y="601"/>
                    <a:pt x="289" y="570"/>
                    <a:pt x="274" y="570"/>
                  </a:cubicBezTo>
                  <a:cubicBezTo>
                    <a:pt x="244" y="570"/>
                    <a:pt x="213" y="570"/>
                    <a:pt x="198" y="585"/>
                  </a:cubicBezTo>
                  <a:cubicBezTo>
                    <a:pt x="168" y="585"/>
                    <a:pt x="168" y="616"/>
                    <a:pt x="168" y="616"/>
                  </a:cubicBezTo>
                  <a:lnTo>
                    <a:pt x="168" y="631"/>
                  </a:lnTo>
                  <a:cubicBezTo>
                    <a:pt x="122" y="631"/>
                    <a:pt x="76" y="662"/>
                    <a:pt x="61" y="707"/>
                  </a:cubicBezTo>
                  <a:cubicBezTo>
                    <a:pt x="61" y="707"/>
                    <a:pt x="61" y="723"/>
                    <a:pt x="46" y="723"/>
                  </a:cubicBezTo>
                  <a:cubicBezTo>
                    <a:pt x="0" y="799"/>
                    <a:pt x="46" y="890"/>
                    <a:pt x="137" y="936"/>
                  </a:cubicBezTo>
                  <a:cubicBezTo>
                    <a:pt x="229" y="966"/>
                    <a:pt x="320" y="1012"/>
                    <a:pt x="442" y="1043"/>
                  </a:cubicBezTo>
                  <a:cubicBezTo>
                    <a:pt x="503" y="1119"/>
                    <a:pt x="548" y="1180"/>
                    <a:pt x="594" y="1256"/>
                  </a:cubicBezTo>
                  <a:cubicBezTo>
                    <a:pt x="1204" y="2033"/>
                    <a:pt x="1889" y="2749"/>
                    <a:pt x="2651" y="3389"/>
                  </a:cubicBezTo>
                  <a:cubicBezTo>
                    <a:pt x="3474" y="4074"/>
                    <a:pt x="4327" y="4653"/>
                    <a:pt x="5180" y="5080"/>
                  </a:cubicBezTo>
                  <a:cubicBezTo>
                    <a:pt x="6140" y="5568"/>
                    <a:pt x="7069" y="5888"/>
                    <a:pt x="7984" y="6025"/>
                  </a:cubicBezTo>
                  <a:cubicBezTo>
                    <a:pt x="8350" y="6084"/>
                    <a:pt x="8734" y="6106"/>
                    <a:pt x="9102" y="6106"/>
                  </a:cubicBezTo>
                  <a:cubicBezTo>
                    <a:pt x="9208" y="6106"/>
                    <a:pt x="9313" y="6104"/>
                    <a:pt x="9416" y="6101"/>
                  </a:cubicBezTo>
                  <a:cubicBezTo>
                    <a:pt x="9873" y="6070"/>
                    <a:pt x="10330" y="5994"/>
                    <a:pt x="10787" y="5888"/>
                  </a:cubicBezTo>
                  <a:cubicBezTo>
                    <a:pt x="11198" y="5766"/>
                    <a:pt x="11655" y="5613"/>
                    <a:pt x="12097" y="5446"/>
                  </a:cubicBezTo>
                  <a:cubicBezTo>
                    <a:pt x="12509" y="5278"/>
                    <a:pt x="12920" y="5111"/>
                    <a:pt x="13347" y="4897"/>
                  </a:cubicBezTo>
                  <a:lnTo>
                    <a:pt x="13453" y="4852"/>
                  </a:lnTo>
                  <a:cubicBezTo>
                    <a:pt x="14230" y="4501"/>
                    <a:pt x="15053" y="4135"/>
                    <a:pt x="15891" y="3892"/>
                  </a:cubicBezTo>
                  <a:cubicBezTo>
                    <a:pt x="16455" y="3739"/>
                    <a:pt x="17003" y="3663"/>
                    <a:pt x="17521" y="3633"/>
                  </a:cubicBezTo>
                  <a:lnTo>
                    <a:pt x="17521" y="3633"/>
                  </a:lnTo>
                  <a:cubicBezTo>
                    <a:pt x="18141" y="3634"/>
                    <a:pt x="18791" y="3740"/>
                    <a:pt x="19395" y="3831"/>
                  </a:cubicBezTo>
                  <a:cubicBezTo>
                    <a:pt x="19993" y="3888"/>
                    <a:pt x="20618" y="3985"/>
                    <a:pt x="21257" y="3985"/>
                  </a:cubicBezTo>
                  <a:cubicBezTo>
                    <a:pt x="21302" y="3985"/>
                    <a:pt x="21346" y="3984"/>
                    <a:pt x="21391" y="3983"/>
                  </a:cubicBezTo>
                  <a:cubicBezTo>
                    <a:pt x="21406" y="3983"/>
                    <a:pt x="21422" y="3983"/>
                    <a:pt x="21437" y="3968"/>
                  </a:cubicBezTo>
                  <a:cubicBezTo>
                    <a:pt x="21163" y="3831"/>
                    <a:pt x="20873" y="3694"/>
                    <a:pt x="20584" y="3541"/>
                  </a:cubicBezTo>
                  <a:cubicBezTo>
                    <a:pt x="20203" y="3343"/>
                    <a:pt x="19822" y="3115"/>
                    <a:pt x="19441" y="2886"/>
                  </a:cubicBezTo>
                  <a:cubicBezTo>
                    <a:pt x="18694" y="2399"/>
                    <a:pt x="17963" y="1911"/>
                    <a:pt x="17171" y="1469"/>
                  </a:cubicBezTo>
                  <a:cubicBezTo>
                    <a:pt x="16958" y="1332"/>
                    <a:pt x="16729" y="1210"/>
                    <a:pt x="16470" y="1088"/>
                  </a:cubicBezTo>
                  <a:cubicBezTo>
                    <a:pt x="16242" y="982"/>
                    <a:pt x="15998" y="860"/>
                    <a:pt x="15754" y="784"/>
                  </a:cubicBezTo>
                  <a:cubicBezTo>
                    <a:pt x="15266" y="601"/>
                    <a:pt x="14779" y="464"/>
                    <a:pt x="14291" y="326"/>
                  </a:cubicBezTo>
                  <a:lnTo>
                    <a:pt x="14307" y="326"/>
                  </a:lnTo>
                  <a:cubicBezTo>
                    <a:pt x="14002" y="250"/>
                    <a:pt x="13712" y="174"/>
                    <a:pt x="13408" y="113"/>
                  </a:cubicBezTo>
                  <a:cubicBezTo>
                    <a:pt x="13149" y="83"/>
                    <a:pt x="12859" y="67"/>
                    <a:pt x="12585" y="37"/>
                  </a:cubicBezTo>
                  <a:cubicBezTo>
                    <a:pt x="12257" y="12"/>
                    <a:pt x="11922" y="0"/>
                    <a:pt x="115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2285825" y="2147875"/>
              <a:ext cx="47250" cy="25550"/>
            </a:xfrm>
            <a:custGeom>
              <a:rect b="b" l="l" r="r" t="t"/>
              <a:pathLst>
                <a:path extrusionOk="0" h="1022" w="1890">
                  <a:moveTo>
                    <a:pt x="0" y="0"/>
                  </a:moveTo>
                  <a:cubicBezTo>
                    <a:pt x="427" y="260"/>
                    <a:pt x="823" y="503"/>
                    <a:pt x="1250" y="717"/>
                  </a:cubicBezTo>
                  <a:cubicBezTo>
                    <a:pt x="1478" y="838"/>
                    <a:pt x="1676" y="930"/>
                    <a:pt x="1890" y="1021"/>
                  </a:cubicBezTo>
                  <a:cubicBezTo>
                    <a:pt x="1753" y="945"/>
                    <a:pt x="1631" y="884"/>
                    <a:pt x="1494" y="808"/>
                  </a:cubicBezTo>
                  <a:cubicBezTo>
                    <a:pt x="991" y="564"/>
                    <a:pt x="503" y="275"/>
                    <a:pt x="0" y="0"/>
                  </a:cubicBezTo>
                  <a:close/>
                </a:path>
              </a:pathLst>
            </a:custGeom>
            <a:solidFill>
              <a:srgbClr val="9494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2413425" y="2400850"/>
              <a:ext cx="326450" cy="353450"/>
            </a:xfrm>
            <a:custGeom>
              <a:rect b="b" l="l" r="r" t="t"/>
              <a:pathLst>
                <a:path extrusionOk="0" h="14138" w="13058">
                  <a:moveTo>
                    <a:pt x="94" y="0"/>
                  </a:moveTo>
                  <a:cubicBezTo>
                    <a:pt x="74" y="0"/>
                    <a:pt x="57" y="18"/>
                    <a:pt x="46" y="29"/>
                  </a:cubicBezTo>
                  <a:cubicBezTo>
                    <a:pt x="46" y="44"/>
                    <a:pt x="16" y="44"/>
                    <a:pt x="16" y="59"/>
                  </a:cubicBezTo>
                  <a:cubicBezTo>
                    <a:pt x="0" y="105"/>
                    <a:pt x="0" y="166"/>
                    <a:pt x="46" y="196"/>
                  </a:cubicBezTo>
                  <a:lnTo>
                    <a:pt x="61" y="211"/>
                  </a:lnTo>
                  <a:lnTo>
                    <a:pt x="92" y="272"/>
                  </a:lnTo>
                  <a:lnTo>
                    <a:pt x="92" y="288"/>
                  </a:lnTo>
                  <a:cubicBezTo>
                    <a:pt x="138" y="425"/>
                    <a:pt x="199" y="577"/>
                    <a:pt x="229" y="714"/>
                  </a:cubicBezTo>
                  <a:cubicBezTo>
                    <a:pt x="458" y="1476"/>
                    <a:pt x="671" y="2299"/>
                    <a:pt x="823" y="2878"/>
                  </a:cubicBezTo>
                  <a:lnTo>
                    <a:pt x="838" y="2939"/>
                  </a:lnTo>
                  <a:lnTo>
                    <a:pt x="930" y="3335"/>
                  </a:lnTo>
                  <a:lnTo>
                    <a:pt x="960" y="3381"/>
                  </a:lnTo>
                  <a:lnTo>
                    <a:pt x="960" y="3396"/>
                  </a:lnTo>
                  <a:cubicBezTo>
                    <a:pt x="1158" y="4173"/>
                    <a:pt x="1387" y="5072"/>
                    <a:pt x="1676" y="5910"/>
                  </a:cubicBezTo>
                  <a:cubicBezTo>
                    <a:pt x="1920" y="6656"/>
                    <a:pt x="2149" y="7250"/>
                    <a:pt x="2423" y="7784"/>
                  </a:cubicBezTo>
                  <a:cubicBezTo>
                    <a:pt x="2743" y="8408"/>
                    <a:pt x="3109" y="9018"/>
                    <a:pt x="3505" y="9566"/>
                  </a:cubicBezTo>
                  <a:lnTo>
                    <a:pt x="3550" y="9627"/>
                  </a:lnTo>
                  <a:lnTo>
                    <a:pt x="3566" y="9642"/>
                  </a:lnTo>
                  <a:cubicBezTo>
                    <a:pt x="3672" y="9734"/>
                    <a:pt x="3779" y="9810"/>
                    <a:pt x="3870" y="9871"/>
                  </a:cubicBezTo>
                  <a:lnTo>
                    <a:pt x="4160" y="10039"/>
                  </a:lnTo>
                  <a:cubicBezTo>
                    <a:pt x="4251" y="10100"/>
                    <a:pt x="4343" y="10145"/>
                    <a:pt x="4465" y="10176"/>
                  </a:cubicBezTo>
                  <a:cubicBezTo>
                    <a:pt x="4693" y="10252"/>
                    <a:pt x="4891" y="10298"/>
                    <a:pt x="5120" y="10313"/>
                  </a:cubicBezTo>
                  <a:lnTo>
                    <a:pt x="5988" y="10313"/>
                  </a:lnTo>
                  <a:cubicBezTo>
                    <a:pt x="6141" y="10313"/>
                    <a:pt x="6262" y="10328"/>
                    <a:pt x="6400" y="10343"/>
                  </a:cubicBezTo>
                  <a:cubicBezTo>
                    <a:pt x="6552" y="10389"/>
                    <a:pt x="6704" y="10420"/>
                    <a:pt x="6857" y="10496"/>
                  </a:cubicBezTo>
                  <a:cubicBezTo>
                    <a:pt x="7024" y="10572"/>
                    <a:pt x="7207" y="10679"/>
                    <a:pt x="7390" y="10800"/>
                  </a:cubicBezTo>
                  <a:cubicBezTo>
                    <a:pt x="7451" y="10846"/>
                    <a:pt x="7512" y="10877"/>
                    <a:pt x="7542" y="10922"/>
                  </a:cubicBezTo>
                  <a:lnTo>
                    <a:pt x="7893" y="11212"/>
                  </a:lnTo>
                  <a:lnTo>
                    <a:pt x="7938" y="11257"/>
                  </a:lnTo>
                  <a:lnTo>
                    <a:pt x="8213" y="11486"/>
                  </a:lnTo>
                  <a:cubicBezTo>
                    <a:pt x="8502" y="11745"/>
                    <a:pt x="8807" y="12004"/>
                    <a:pt x="9112" y="12248"/>
                  </a:cubicBezTo>
                  <a:cubicBezTo>
                    <a:pt x="9645" y="12690"/>
                    <a:pt x="10071" y="13010"/>
                    <a:pt x="10498" y="13299"/>
                  </a:cubicBezTo>
                  <a:cubicBezTo>
                    <a:pt x="10742" y="13467"/>
                    <a:pt x="10970" y="13604"/>
                    <a:pt x="11184" y="13726"/>
                  </a:cubicBezTo>
                  <a:cubicBezTo>
                    <a:pt x="11412" y="13848"/>
                    <a:pt x="11625" y="13954"/>
                    <a:pt x="11824" y="14030"/>
                  </a:cubicBezTo>
                  <a:cubicBezTo>
                    <a:pt x="12022" y="14107"/>
                    <a:pt x="12189" y="14137"/>
                    <a:pt x="12326" y="14137"/>
                  </a:cubicBezTo>
                  <a:cubicBezTo>
                    <a:pt x="12418" y="14137"/>
                    <a:pt x="12494" y="14137"/>
                    <a:pt x="12570" y="14122"/>
                  </a:cubicBezTo>
                  <a:lnTo>
                    <a:pt x="12738" y="14061"/>
                  </a:lnTo>
                  <a:cubicBezTo>
                    <a:pt x="12783" y="14030"/>
                    <a:pt x="12844" y="14000"/>
                    <a:pt x="12875" y="13969"/>
                  </a:cubicBezTo>
                  <a:cubicBezTo>
                    <a:pt x="12936" y="13924"/>
                    <a:pt x="12966" y="13893"/>
                    <a:pt x="13012" y="13832"/>
                  </a:cubicBezTo>
                  <a:lnTo>
                    <a:pt x="13027" y="13817"/>
                  </a:lnTo>
                  <a:cubicBezTo>
                    <a:pt x="13058" y="13802"/>
                    <a:pt x="13058" y="13756"/>
                    <a:pt x="13027" y="13573"/>
                  </a:cubicBezTo>
                  <a:cubicBezTo>
                    <a:pt x="13027" y="13528"/>
                    <a:pt x="13042" y="13467"/>
                    <a:pt x="13042" y="13436"/>
                  </a:cubicBezTo>
                  <a:cubicBezTo>
                    <a:pt x="13042" y="13375"/>
                    <a:pt x="13027" y="13314"/>
                    <a:pt x="13027" y="13284"/>
                  </a:cubicBezTo>
                  <a:cubicBezTo>
                    <a:pt x="13027" y="13208"/>
                    <a:pt x="12997" y="13116"/>
                    <a:pt x="12951" y="13040"/>
                  </a:cubicBezTo>
                  <a:cubicBezTo>
                    <a:pt x="12875" y="12888"/>
                    <a:pt x="12768" y="12705"/>
                    <a:pt x="12616" y="12537"/>
                  </a:cubicBezTo>
                  <a:cubicBezTo>
                    <a:pt x="12463" y="12385"/>
                    <a:pt x="12311" y="12217"/>
                    <a:pt x="12098" y="12019"/>
                  </a:cubicBezTo>
                  <a:cubicBezTo>
                    <a:pt x="11930" y="11867"/>
                    <a:pt x="11732" y="11715"/>
                    <a:pt x="11473" y="11486"/>
                  </a:cubicBezTo>
                  <a:cubicBezTo>
                    <a:pt x="11260" y="11318"/>
                    <a:pt x="11031" y="11151"/>
                    <a:pt x="10803" y="10953"/>
                  </a:cubicBezTo>
                  <a:cubicBezTo>
                    <a:pt x="10589" y="10785"/>
                    <a:pt x="10376" y="10633"/>
                    <a:pt x="10178" y="10465"/>
                  </a:cubicBezTo>
                  <a:cubicBezTo>
                    <a:pt x="10041" y="10343"/>
                    <a:pt x="9904" y="10252"/>
                    <a:pt x="9797" y="10145"/>
                  </a:cubicBezTo>
                  <a:cubicBezTo>
                    <a:pt x="9690" y="10039"/>
                    <a:pt x="9584" y="9947"/>
                    <a:pt x="9492" y="9856"/>
                  </a:cubicBezTo>
                  <a:cubicBezTo>
                    <a:pt x="9386" y="9764"/>
                    <a:pt x="9310" y="9658"/>
                    <a:pt x="9264" y="9582"/>
                  </a:cubicBezTo>
                  <a:cubicBezTo>
                    <a:pt x="9188" y="9505"/>
                    <a:pt x="9142" y="9429"/>
                    <a:pt x="9127" y="9353"/>
                  </a:cubicBezTo>
                  <a:lnTo>
                    <a:pt x="9127" y="9323"/>
                  </a:lnTo>
                  <a:cubicBezTo>
                    <a:pt x="9142" y="9307"/>
                    <a:pt x="9142" y="9307"/>
                    <a:pt x="9157" y="9307"/>
                  </a:cubicBezTo>
                  <a:cubicBezTo>
                    <a:pt x="9176" y="9298"/>
                    <a:pt x="9197" y="9294"/>
                    <a:pt x="9218" y="9294"/>
                  </a:cubicBezTo>
                  <a:cubicBezTo>
                    <a:pt x="9265" y="9294"/>
                    <a:pt x="9318" y="9312"/>
                    <a:pt x="9371" y="9323"/>
                  </a:cubicBezTo>
                  <a:cubicBezTo>
                    <a:pt x="9447" y="9338"/>
                    <a:pt x="9523" y="9383"/>
                    <a:pt x="9614" y="9414"/>
                  </a:cubicBezTo>
                  <a:cubicBezTo>
                    <a:pt x="9736" y="9460"/>
                    <a:pt x="9828" y="9505"/>
                    <a:pt x="9904" y="9551"/>
                  </a:cubicBezTo>
                  <a:cubicBezTo>
                    <a:pt x="9995" y="9612"/>
                    <a:pt x="10117" y="9658"/>
                    <a:pt x="10209" y="9719"/>
                  </a:cubicBezTo>
                  <a:cubicBezTo>
                    <a:pt x="10330" y="9780"/>
                    <a:pt x="10422" y="9841"/>
                    <a:pt x="10513" y="9886"/>
                  </a:cubicBezTo>
                  <a:cubicBezTo>
                    <a:pt x="10605" y="9962"/>
                    <a:pt x="10727" y="10023"/>
                    <a:pt x="10833" y="10084"/>
                  </a:cubicBezTo>
                  <a:cubicBezTo>
                    <a:pt x="11016" y="10176"/>
                    <a:pt x="11199" y="10298"/>
                    <a:pt x="11412" y="10374"/>
                  </a:cubicBezTo>
                  <a:cubicBezTo>
                    <a:pt x="11443" y="10389"/>
                    <a:pt x="11473" y="10389"/>
                    <a:pt x="11504" y="10404"/>
                  </a:cubicBezTo>
                  <a:cubicBezTo>
                    <a:pt x="11595" y="10450"/>
                    <a:pt x="11671" y="10465"/>
                    <a:pt x="11747" y="10465"/>
                  </a:cubicBezTo>
                  <a:lnTo>
                    <a:pt x="11824" y="10465"/>
                  </a:lnTo>
                  <a:cubicBezTo>
                    <a:pt x="11854" y="10465"/>
                    <a:pt x="11869" y="10450"/>
                    <a:pt x="11884" y="10450"/>
                  </a:cubicBezTo>
                  <a:cubicBezTo>
                    <a:pt x="11900" y="10450"/>
                    <a:pt x="11900" y="10420"/>
                    <a:pt x="11930" y="10420"/>
                  </a:cubicBezTo>
                  <a:cubicBezTo>
                    <a:pt x="11945" y="10420"/>
                    <a:pt x="11945" y="10404"/>
                    <a:pt x="11961" y="10389"/>
                  </a:cubicBezTo>
                  <a:cubicBezTo>
                    <a:pt x="11961" y="10374"/>
                    <a:pt x="11976" y="10374"/>
                    <a:pt x="11976" y="10343"/>
                  </a:cubicBezTo>
                  <a:cubicBezTo>
                    <a:pt x="12006" y="10328"/>
                    <a:pt x="12006" y="10298"/>
                    <a:pt x="12006" y="10252"/>
                  </a:cubicBezTo>
                  <a:cubicBezTo>
                    <a:pt x="12022" y="10176"/>
                    <a:pt x="12006" y="10084"/>
                    <a:pt x="11976" y="9962"/>
                  </a:cubicBezTo>
                  <a:cubicBezTo>
                    <a:pt x="11961" y="9871"/>
                    <a:pt x="11930" y="9734"/>
                    <a:pt x="11884" y="9612"/>
                  </a:cubicBezTo>
                  <a:cubicBezTo>
                    <a:pt x="11869" y="9490"/>
                    <a:pt x="11808" y="9383"/>
                    <a:pt x="11747" y="9262"/>
                  </a:cubicBezTo>
                  <a:cubicBezTo>
                    <a:pt x="11595" y="8957"/>
                    <a:pt x="11366" y="8637"/>
                    <a:pt x="11092" y="8286"/>
                  </a:cubicBezTo>
                  <a:cubicBezTo>
                    <a:pt x="10879" y="8058"/>
                    <a:pt x="10635" y="7814"/>
                    <a:pt x="10361" y="7570"/>
                  </a:cubicBezTo>
                  <a:cubicBezTo>
                    <a:pt x="9965" y="7281"/>
                    <a:pt x="9584" y="6991"/>
                    <a:pt x="9188" y="6732"/>
                  </a:cubicBezTo>
                  <a:cubicBezTo>
                    <a:pt x="8517" y="6291"/>
                    <a:pt x="7862" y="5894"/>
                    <a:pt x="7314" y="5574"/>
                  </a:cubicBezTo>
                  <a:cubicBezTo>
                    <a:pt x="6552" y="5133"/>
                    <a:pt x="5958" y="4767"/>
                    <a:pt x="5394" y="4401"/>
                  </a:cubicBezTo>
                  <a:cubicBezTo>
                    <a:pt x="4663" y="3944"/>
                    <a:pt x="4084" y="3548"/>
                    <a:pt x="3520" y="3152"/>
                  </a:cubicBezTo>
                  <a:cubicBezTo>
                    <a:pt x="2911" y="2695"/>
                    <a:pt x="2347" y="2253"/>
                    <a:pt x="1829" y="1781"/>
                  </a:cubicBezTo>
                  <a:cubicBezTo>
                    <a:pt x="1204" y="1232"/>
                    <a:pt x="671" y="638"/>
                    <a:pt x="199" y="44"/>
                  </a:cubicBezTo>
                  <a:cubicBezTo>
                    <a:pt x="168" y="29"/>
                    <a:pt x="153" y="13"/>
                    <a:pt x="122" y="13"/>
                  </a:cubicBezTo>
                  <a:cubicBezTo>
                    <a:pt x="113" y="4"/>
                    <a:pt x="103" y="0"/>
                    <a:pt x="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2153650" y="2109025"/>
              <a:ext cx="172200" cy="430450"/>
            </a:xfrm>
            <a:custGeom>
              <a:rect b="b" l="l" r="r" t="t"/>
              <a:pathLst>
                <a:path extrusionOk="0" h="17218" w="6888">
                  <a:moveTo>
                    <a:pt x="2073" y="0"/>
                  </a:moveTo>
                  <a:cubicBezTo>
                    <a:pt x="2042" y="0"/>
                    <a:pt x="1981" y="46"/>
                    <a:pt x="1966" y="77"/>
                  </a:cubicBezTo>
                  <a:cubicBezTo>
                    <a:pt x="1935" y="92"/>
                    <a:pt x="1935" y="122"/>
                    <a:pt x="1935" y="138"/>
                  </a:cubicBezTo>
                  <a:lnTo>
                    <a:pt x="1935" y="305"/>
                  </a:lnTo>
                  <a:lnTo>
                    <a:pt x="1935" y="320"/>
                  </a:lnTo>
                  <a:cubicBezTo>
                    <a:pt x="1829" y="458"/>
                    <a:pt x="1692" y="610"/>
                    <a:pt x="1600" y="808"/>
                  </a:cubicBezTo>
                  <a:cubicBezTo>
                    <a:pt x="1585" y="823"/>
                    <a:pt x="1555" y="854"/>
                    <a:pt x="1539" y="899"/>
                  </a:cubicBezTo>
                  <a:cubicBezTo>
                    <a:pt x="1387" y="1189"/>
                    <a:pt x="1280" y="1494"/>
                    <a:pt x="1158" y="1844"/>
                  </a:cubicBezTo>
                  <a:cubicBezTo>
                    <a:pt x="1006" y="2408"/>
                    <a:pt x="869" y="2956"/>
                    <a:pt x="778" y="3474"/>
                  </a:cubicBezTo>
                  <a:cubicBezTo>
                    <a:pt x="747" y="3627"/>
                    <a:pt x="717" y="3748"/>
                    <a:pt x="686" y="3886"/>
                  </a:cubicBezTo>
                  <a:cubicBezTo>
                    <a:pt x="625" y="4099"/>
                    <a:pt x="595" y="4282"/>
                    <a:pt x="534" y="4495"/>
                  </a:cubicBezTo>
                  <a:lnTo>
                    <a:pt x="534" y="4541"/>
                  </a:lnTo>
                  <a:lnTo>
                    <a:pt x="534" y="4556"/>
                  </a:lnTo>
                  <a:lnTo>
                    <a:pt x="519" y="4617"/>
                  </a:lnTo>
                  <a:lnTo>
                    <a:pt x="488" y="4663"/>
                  </a:lnTo>
                  <a:cubicBezTo>
                    <a:pt x="473" y="4815"/>
                    <a:pt x="442" y="4952"/>
                    <a:pt x="397" y="5104"/>
                  </a:cubicBezTo>
                  <a:cubicBezTo>
                    <a:pt x="290" y="5622"/>
                    <a:pt x="214" y="6080"/>
                    <a:pt x="153" y="6491"/>
                  </a:cubicBezTo>
                  <a:cubicBezTo>
                    <a:pt x="16" y="7481"/>
                    <a:pt x="1" y="8365"/>
                    <a:pt x="92" y="9203"/>
                  </a:cubicBezTo>
                  <a:cubicBezTo>
                    <a:pt x="153" y="9660"/>
                    <a:pt x="244" y="10102"/>
                    <a:pt x="366" y="10513"/>
                  </a:cubicBezTo>
                  <a:cubicBezTo>
                    <a:pt x="473" y="10940"/>
                    <a:pt x="625" y="11351"/>
                    <a:pt x="823" y="11778"/>
                  </a:cubicBezTo>
                  <a:cubicBezTo>
                    <a:pt x="1067" y="12281"/>
                    <a:pt x="1326" y="12799"/>
                    <a:pt x="1676" y="13317"/>
                  </a:cubicBezTo>
                  <a:lnTo>
                    <a:pt x="1692" y="13332"/>
                  </a:lnTo>
                  <a:lnTo>
                    <a:pt x="1707" y="13347"/>
                  </a:lnTo>
                  <a:cubicBezTo>
                    <a:pt x="1783" y="13408"/>
                    <a:pt x="1859" y="13469"/>
                    <a:pt x="1966" y="13499"/>
                  </a:cubicBezTo>
                  <a:lnTo>
                    <a:pt x="2240" y="13621"/>
                  </a:lnTo>
                  <a:cubicBezTo>
                    <a:pt x="2271" y="13621"/>
                    <a:pt x="2301" y="13637"/>
                    <a:pt x="2316" y="13637"/>
                  </a:cubicBezTo>
                  <a:lnTo>
                    <a:pt x="2377" y="13637"/>
                  </a:lnTo>
                  <a:cubicBezTo>
                    <a:pt x="2393" y="13637"/>
                    <a:pt x="2438" y="13637"/>
                    <a:pt x="2454" y="13621"/>
                  </a:cubicBezTo>
                  <a:lnTo>
                    <a:pt x="2575" y="13560"/>
                  </a:lnTo>
                  <a:lnTo>
                    <a:pt x="2621" y="13530"/>
                  </a:lnTo>
                  <a:cubicBezTo>
                    <a:pt x="2652" y="13499"/>
                    <a:pt x="2682" y="13499"/>
                    <a:pt x="2697" y="13484"/>
                  </a:cubicBezTo>
                  <a:cubicBezTo>
                    <a:pt x="2743" y="13469"/>
                    <a:pt x="2773" y="13454"/>
                    <a:pt x="2819" y="13454"/>
                  </a:cubicBezTo>
                  <a:lnTo>
                    <a:pt x="2911" y="13454"/>
                  </a:lnTo>
                  <a:cubicBezTo>
                    <a:pt x="2956" y="13454"/>
                    <a:pt x="2987" y="13454"/>
                    <a:pt x="3032" y="13469"/>
                  </a:cubicBezTo>
                  <a:cubicBezTo>
                    <a:pt x="3063" y="13484"/>
                    <a:pt x="3124" y="13499"/>
                    <a:pt x="3154" y="13530"/>
                  </a:cubicBezTo>
                  <a:cubicBezTo>
                    <a:pt x="3215" y="13545"/>
                    <a:pt x="3276" y="13576"/>
                    <a:pt x="3337" y="13621"/>
                  </a:cubicBezTo>
                  <a:cubicBezTo>
                    <a:pt x="3520" y="13758"/>
                    <a:pt x="3688" y="13926"/>
                    <a:pt x="3810" y="14078"/>
                  </a:cubicBezTo>
                  <a:cubicBezTo>
                    <a:pt x="3916" y="14231"/>
                    <a:pt x="4023" y="14383"/>
                    <a:pt x="4129" y="14535"/>
                  </a:cubicBezTo>
                  <a:lnTo>
                    <a:pt x="4206" y="14642"/>
                  </a:lnTo>
                  <a:lnTo>
                    <a:pt x="4251" y="14703"/>
                  </a:lnTo>
                  <a:lnTo>
                    <a:pt x="4267" y="14718"/>
                  </a:lnTo>
                  <a:cubicBezTo>
                    <a:pt x="4297" y="14764"/>
                    <a:pt x="4328" y="14825"/>
                    <a:pt x="4358" y="14855"/>
                  </a:cubicBezTo>
                  <a:cubicBezTo>
                    <a:pt x="4404" y="14932"/>
                    <a:pt x="4449" y="15008"/>
                    <a:pt x="4495" y="15084"/>
                  </a:cubicBezTo>
                  <a:cubicBezTo>
                    <a:pt x="4571" y="15206"/>
                    <a:pt x="4632" y="15313"/>
                    <a:pt x="4708" y="15434"/>
                  </a:cubicBezTo>
                  <a:lnTo>
                    <a:pt x="4800" y="15587"/>
                  </a:lnTo>
                  <a:cubicBezTo>
                    <a:pt x="5013" y="15922"/>
                    <a:pt x="5211" y="16272"/>
                    <a:pt x="5470" y="16577"/>
                  </a:cubicBezTo>
                  <a:cubicBezTo>
                    <a:pt x="5607" y="16745"/>
                    <a:pt x="5775" y="16882"/>
                    <a:pt x="5927" y="16988"/>
                  </a:cubicBezTo>
                  <a:cubicBezTo>
                    <a:pt x="5958" y="17004"/>
                    <a:pt x="6019" y="17049"/>
                    <a:pt x="6049" y="17065"/>
                  </a:cubicBezTo>
                  <a:cubicBezTo>
                    <a:pt x="6095" y="17110"/>
                    <a:pt x="6156" y="17126"/>
                    <a:pt x="6202" y="17141"/>
                  </a:cubicBezTo>
                  <a:cubicBezTo>
                    <a:pt x="6308" y="17156"/>
                    <a:pt x="6415" y="17202"/>
                    <a:pt x="6537" y="17217"/>
                  </a:cubicBezTo>
                  <a:lnTo>
                    <a:pt x="6689" y="17217"/>
                  </a:lnTo>
                  <a:cubicBezTo>
                    <a:pt x="6704" y="17217"/>
                    <a:pt x="6735" y="17217"/>
                    <a:pt x="6750" y="17202"/>
                  </a:cubicBezTo>
                  <a:cubicBezTo>
                    <a:pt x="6781" y="17187"/>
                    <a:pt x="6796" y="17187"/>
                    <a:pt x="6811" y="17171"/>
                  </a:cubicBezTo>
                  <a:cubicBezTo>
                    <a:pt x="6826" y="17171"/>
                    <a:pt x="6826" y="17141"/>
                    <a:pt x="6857" y="17126"/>
                  </a:cubicBezTo>
                  <a:cubicBezTo>
                    <a:pt x="6872" y="17126"/>
                    <a:pt x="6872" y="17110"/>
                    <a:pt x="6872" y="17110"/>
                  </a:cubicBezTo>
                  <a:cubicBezTo>
                    <a:pt x="6884" y="17098"/>
                    <a:pt x="6887" y="17076"/>
                    <a:pt x="6879" y="17076"/>
                  </a:cubicBezTo>
                  <a:cubicBezTo>
                    <a:pt x="6877" y="17076"/>
                    <a:pt x="6875" y="17077"/>
                    <a:pt x="6872" y="17080"/>
                  </a:cubicBezTo>
                  <a:cubicBezTo>
                    <a:pt x="6872" y="17049"/>
                    <a:pt x="6887" y="17004"/>
                    <a:pt x="6887" y="16973"/>
                  </a:cubicBezTo>
                  <a:cubicBezTo>
                    <a:pt x="6887" y="16882"/>
                    <a:pt x="6887" y="16775"/>
                    <a:pt x="6872" y="16669"/>
                  </a:cubicBezTo>
                  <a:cubicBezTo>
                    <a:pt x="6811" y="16440"/>
                    <a:pt x="6735" y="16211"/>
                    <a:pt x="6689" y="16044"/>
                  </a:cubicBezTo>
                  <a:cubicBezTo>
                    <a:pt x="6613" y="15815"/>
                    <a:pt x="6506" y="15602"/>
                    <a:pt x="6400" y="15328"/>
                  </a:cubicBezTo>
                  <a:cubicBezTo>
                    <a:pt x="6278" y="15099"/>
                    <a:pt x="6186" y="14901"/>
                    <a:pt x="6080" y="14673"/>
                  </a:cubicBezTo>
                  <a:lnTo>
                    <a:pt x="6049" y="14612"/>
                  </a:lnTo>
                  <a:lnTo>
                    <a:pt x="6034" y="14551"/>
                  </a:lnTo>
                  <a:cubicBezTo>
                    <a:pt x="6003" y="14459"/>
                    <a:pt x="5943" y="14368"/>
                    <a:pt x="5897" y="14261"/>
                  </a:cubicBezTo>
                  <a:lnTo>
                    <a:pt x="5882" y="14216"/>
                  </a:lnTo>
                  <a:lnTo>
                    <a:pt x="5866" y="14155"/>
                  </a:lnTo>
                  <a:lnTo>
                    <a:pt x="5805" y="14033"/>
                  </a:lnTo>
                  <a:lnTo>
                    <a:pt x="5714" y="13850"/>
                  </a:lnTo>
                  <a:cubicBezTo>
                    <a:pt x="5638" y="13698"/>
                    <a:pt x="5577" y="13545"/>
                    <a:pt x="5501" y="13393"/>
                  </a:cubicBezTo>
                  <a:cubicBezTo>
                    <a:pt x="5348" y="13073"/>
                    <a:pt x="5257" y="12799"/>
                    <a:pt x="5166" y="12540"/>
                  </a:cubicBezTo>
                  <a:cubicBezTo>
                    <a:pt x="5105" y="12387"/>
                    <a:pt x="5059" y="12250"/>
                    <a:pt x="5044" y="12113"/>
                  </a:cubicBezTo>
                  <a:cubicBezTo>
                    <a:pt x="5013" y="11976"/>
                    <a:pt x="4983" y="11869"/>
                    <a:pt x="4983" y="11747"/>
                  </a:cubicBezTo>
                  <a:lnTo>
                    <a:pt x="4983" y="11595"/>
                  </a:lnTo>
                  <a:cubicBezTo>
                    <a:pt x="5013" y="11564"/>
                    <a:pt x="5013" y="11504"/>
                    <a:pt x="5028" y="11473"/>
                  </a:cubicBezTo>
                  <a:cubicBezTo>
                    <a:pt x="5028" y="11443"/>
                    <a:pt x="5044" y="11443"/>
                    <a:pt x="5044" y="11427"/>
                  </a:cubicBezTo>
                  <a:cubicBezTo>
                    <a:pt x="5089" y="11351"/>
                    <a:pt x="5135" y="11321"/>
                    <a:pt x="5196" y="11275"/>
                  </a:cubicBezTo>
                  <a:cubicBezTo>
                    <a:pt x="5242" y="11245"/>
                    <a:pt x="5287" y="11245"/>
                    <a:pt x="5333" y="11245"/>
                  </a:cubicBezTo>
                  <a:cubicBezTo>
                    <a:pt x="5364" y="11245"/>
                    <a:pt x="5425" y="11260"/>
                    <a:pt x="5470" y="11275"/>
                  </a:cubicBezTo>
                  <a:cubicBezTo>
                    <a:pt x="5516" y="11321"/>
                    <a:pt x="5562" y="11336"/>
                    <a:pt x="5592" y="11397"/>
                  </a:cubicBezTo>
                  <a:cubicBezTo>
                    <a:pt x="5638" y="11427"/>
                    <a:pt x="5668" y="11488"/>
                    <a:pt x="5729" y="11564"/>
                  </a:cubicBezTo>
                  <a:cubicBezTo>
                    <a:pt x="5790" y="11656"/>
                    <a:pt x="5866" y="11778"/>
                    <a:pt x="5927" y="11884"/>
                  </a:cubicBezTo>
                  <a:lnTo>
                    <a:pt x="5973" y="11976"/>
                  </a:lnTo>
                  <a:cubicBezTo>
                    <a:pt x="6049" y="12113"/>
                    <a:pt x="6156" y="12250"/>
                    <a:pt x="6247" y="12387"/>
                  </a:cubicBezTo>
                  <a:cubicBezTo>
                    <a:pt x="6278" y="12418"/>
                    <a:pt x="6323" y="12479"/>
                    <a:pt x="6384" y="12509"/>
                  </a:cubicBezTo>
                  <a:cubicBezTo>
                    <a:pt x="6415" y="12555"/>
                    <a:pt x="6430" y="12555"/>
                    <a:pt x="6476" y="12570"/>
                  </a:cubicBezTo>
                  <a:cubicBezTo>
                    <a:pt x="6491" y="12585"/>
                    <a:pt x="6506" y="12585"/>
                    <a:pt x="6537" y="12585"/>
                  </a:cubicBezTo>
                  <a:lnTo>
                    <a:pt x="6643" y="12585"/>
                  </a:lnTo>
                  <a:cubicBezTo>
                    <a:pt x="6659" y="12585"/>
                    <a:pt x="6689" y="12585"/>
                    <a:pt x="6704" y="12570"/>
                  </a:cubicBezTo>
                  <a:cubicBezTo>
                    <a:pt x="6720" y="12570"/>
                    <a:pt x="6720" y="12570"/>
                    <a:pt x="6735" y="12555"/>
                  </a:cubicBezTo>
                  <a:cubicBezTo>
                    <a:pt x="6735" y="12555"/>
                    <a:pt x="6765" y="12555"/>
                    <a:pt x="6765" y="12540"/>
                  </a:cubicBezTo>
                  <a:cubicBezTo>
                    <a:pt x="6781" y="12540"/>
                    <a:pt x="6781" y="12509"/>
                    <a:pt x="6781" y="12509"/>
                  </a:cubicBezTo>
                  <a:cubicBezTo>
                    <a:pt x="6781" y="12494"/>
                    <a:pt x="6796" y="12494"/>
                    <a:pt x="6796" y="12479"/>
                  </a:cubicBezTo>
                  <a:cubicBezTo>
                    <a:pt x="6796" y="12433"/>
                    <a:pt x="6811" y="12418"/>
                    <a:pt x="6811" y="12387"/>
                  </a:cubicBezTo>
                  <a:cubicBezTo>
                    <a:pt x="6811" y="12311"/>
                    <a:pt x="6811" y="12250"/>
                    <a:pt x="6796" y="12159"/>
                  </a:cubicBezTo>
                  <a:cubicBezTo>
                    <a:pt x="6781" y="11961"/>
                    <a:pt x="6720" y="11793"/>
                    <a:pt x="6659" y="11656"/>
                  </a:cubicBezTo>
                  <a:cubicBezTo>
                    <a:pt x="6582" y="11427"/>
                    <a:pt x="6491" y="11214"/>
                    <a:pt x="6415" y="11046"/>
                  </a:cubicBezTo>
                  <a:cubicBezTo>
                    <a:pt x="6186" y="10559"/>
                    <a:pt x="5943" y="10071"/>
                    <a:pt x="5714" y="9675"/>
                  </a:cubicBezTo>
                  <a:cubicBezTo>
                    <a:pt x="5562" y="9371"/>
                    <a:pt x="5394" y="9081"/>
                    <a:pt x="5211" y="8776"/>
                  </a:cubicBezTo>
                  <a:lnTo>
                    <a:pt x="4967" y="8319"/>
                  </a:lnTo>
                  <a:lnTo>
                    <a:pt x="4967" y="8304"/>
                  </a:lnTo>
                  <a:cubicBezTo>
                    <a:pt x="4815" y="8045"/>
                    <a:pt x="4663" y="7771"/>
                    <a:pt x="4526" y="7481"/>
                  </a:cubicBezTo>
                  <a:cubicBezTo>
                    <a:pt x="4495" y="7390"/>
                    <a:pt x="4434" y="7298"/>
                    <a:pt x="4404" y="7207"/>
                  </a:cubicBezTo>
                  <a:cubicBezTo>
                    <a:pt x="4373" y="7161"/>
                    <a:pt x="4373" y="7131"/>
                    <a:pt x="4358" y="7085"/>
                  </a:cubicBezTo>
                  <a:cubicBezTo>
                    <a:pt x="4343" y="7070"/>
                    <a:pt x="4343" y="7024"/>
                    <a:pt x="4343" y="7009"/>
                  </a:cubicBezTo>
                  <a:lnTo>
                    <a:pt x="4343" y="6994"/>
                  </a:lnTo>
                  <a:lnTo>
                    <a:pt x="4358" y="6978"/>
                  </a:lnTo>
                  <a:lnTo>
                    <a:pt x="4404" y="6978"/>
                  </a:lnTo>
                  <a:cubicBezTo>
                    <a:pt x="4449" y="6994"/>
                    <a:pt x="4495" y="7024"/>
                    <a:pt x="4556" y="7070"/>
                  </a:cubicBezTo>
                  <a:cubicBezTo>
                    <a:pt x="4602" y="7131"/>
                    <a:pt x="4663" y="7177"/>
                    <a:pt x="4739" y="7237"/>
                  </a:cubicBezTo>
                  <a:lnTo>
                    <a:pt x="4800" y="7283"/>
                  </a:lnTo>
                  <a:cubicBezTo>
                    <a:pt x="4937" y="7390"/>
                    <a:pt x="5059" y="7527"/>
                    <a:pt x="5211" y="7618"/>
                  </a:cubicBezTo>
                  <a:cubicBezTo>
                    <a:pt x="5287" y="7664"/>
                    <a:pt x="5394" y="7740"/>
                    <a:pt x="5501" y="7771"/>
                  </a:cubicBezTo>
                  <a:cubicBezTo>
                    <a:pt x="5546" y="7771"/>
                    <a:pt x="5577" y="7786"/>
                    <a:pt x="5623" y="7786"/>
                  </a:cubicBezTo>
                  <a:lnTo>
                    <a:pt x="5668" y="7786"/>
                  </a:lnTo>
                  <a:cubicBezTo>
                    <a:pt x="5699" y="7786"/>
                    <a:pt x="5714" y="7771"/>
                    <a:pt x="5729" y="7771"/>
                  </a:cubicBezTo>
                  <a:cubicBezTo>
                    <a:pt x="5729" y="7756"/>
                    <a:pt x="5744" y="7756"/>
                    <a:pt x="5775" y="7740"/>
                  </a:cubicBezTo>
                  <a:cubicBezTo>
                    <a:pt x="5775" y="7710"/>
                    <a:pt x="5790" y="7710"/>
                    <a:pt x="5790" y="7695"/>
                  </a:cubicBezTo>
                  <a:cubicBezTo>
                    <a:pt x="5805" y="7695"/>
                    <a:pt x="5805" y="7679"/>
                    <a:pt x="5805" y="7679"/>
                  </a:cubicBezTo>
                  <a:cubicBezTo>
                    <a:pt x="5805" y="7664"/>
                    <a:pt x="5821" y="7664"/>
                    <a:pt x="5821" y="7634"/>
                  </a:cubicBezTo>
                  <a:lnTo>
                    <a:pt x="5821" y="7603"/>
                  </a:lnTo>
                  <a:lnTo>
                    <a:pt x="5257" y="6857"/>
                  </a:lnTo>
                  <a:lnTo>
                    <a:pt x="5242" y="6841"/>
                  </a:lnTo>
                  <a:cubicBezTo>
                    <a:pt x="4724" y="6171"/>
                    <a:pt x="4190" y="5485"/>
                    <a:pt x="3718" y="4769"/>
                  </a:cubicBezTo>
                  <a:cubicBezTo>
                    <a:pt x="3231" y="4007"/>
                    <a:pt x="2895" y="3291"/>
                    <a:pt x="2682" y="2636"/>
                  </a:cubicBezTo>
                  <a:cubicBezTo>
                    <a:pt x="2575" y="2271"/>
                    <a:pt x="2499" y="1890"/>
                    <a:pt x="2423" y="1433"/>
                  </a:cubicBezTo>
                  <a:cubicBezTo>
                    <a:pt x="2377" y="1235"/>
                    <a:pt x="2362" y="1036"/>
                    <a:pt x="2316" y="777"/>
                  </a:cubicBezTo>
                  <a:lnTo>
                    <a:pt x="2286" y="518"/>
                  </a:lnTo>
                  <a:lnTo>
                    <a:pt x="2286" y="381"/>
                  </a:lnTo>
                  <a:cubicBezTo>
                    <a:pt x="2301" y="366"/>
                    <a:pt x="2316" y="366"/>
                    <a:pt x="2316" y="351"/>
                  </a:cubicBezTo>
                  <a:cubicBezTo>
                    <a:pt x="2347" y="290"/>
                    <a:pt x="2347" y="229"/>
                    <a:pt x="2301" y="199"/>
                  </a:cubicBezTo>
                  <a:cubicBezTo>
                    <a:pt x="2286" y="168"/>
                    <a:pt x="2271" y="153"/>
                    <a:pt x="2240" y="153"/>
                  </a:cubicBezTo>
                  <a:lnTo>
                    <a:pt x="2240" y="138"/>
                  </a:lnTo>
                  <a:lnTo>
                    <a:pt x="2240" y="122"/>
                  </a:lnTo>
                  <a:cubicBezTo>
                    <a:pt x="2240" y="77"/>
                    <a:pt x="2225" y="46"/>
                    <a:pt x="2195" y="16"/>
                  </a:cubicBezTo>
                  <a:cubicBezTo>
                    <a:pt x="2149" y="0"/>
                    <a:pt x="2118" y="0"/>
                    <a:pt x="2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2339525" y="2280900"/>
              <a:ext cx="412150" cy="187725"/>
            </a:xfrm>
            <a:custGeom>
              <a:rect b="b" l="l" r="r" t="t"/>
              <a:pathLst>
                <a:path extrusionOk="0" h="7509" w="16486">
                  <a:moveTo>
                    <a:pt x="142" y="1"/>
                  </a:moveTo>
                  <a:cubicBezTo>
                    <a:pt x="100" y="1"/>
                    <a:pt x="65" y="21"/>
                    <a:pt x="46" y="58"/>
                  </a:cubicBezTo>
                  <a:cubicBezTo>
                    <a:pt x="1" y="119"/>
                    <a:pt x="31" y="195"/>
                    <a:pt x="77" y="225"/>
                  </a:cubicBezTo>
                  <a:cubicBezTo>
                    <a:pt x="123" y="256"/>
                    <a:pt x="184" y="286"/>
                    <a:pt x="214" y="302"/>
                  </a:cubicBezTo>
                  <a:lnTo>
                    <a:pt x="656" y="759"/>
                  </a:lnTo>
                  <a:lnTo>
                    <a:pt x="671" y="789"/>
                  </a:lnTo>
                  <a:cubicBezTo>
                    <a:pt x="1433" y="1581"/>
                    <a:pt x="2332" y="2480"/>
                    <a:pt x="3231" y="3303"/>
                  </a:cubicBezTo>
                  <a:cubicBezTo>
                    <a:pt x="3840" y="3852"/>
                    <a:pt x="4404" y="4339"/>
                    <a:pt x="4983" y="4781"/>
                  </a:cubicBezTo>
                  <a:cubicBezTo>
                    <a:pt x="5607" y="5253"/>
                    <a:pt x="6247" y="5695"/>
                    <a:pt x="6903" y="6045"/>
                  </a:cubicBezTo>
                  <a:cubicBezTo>
                    <a:pt x="7238" y="6228"/>
                    <a:pt x="7588" y="6381"/>
                    <a:pt x="7908" y="6533"/>
                  </a:cubicBezTo>
                  <a:cubicBezTo>
                    <a:pt x="8259" y="6685"/>
                    <a:pt x="8579" y="6823"/>
                    <a:pt x="8898" y="6929"/>
                  </a:cubicBezTo>
                  <a:cubicBezTo>
                    <a:pt x="9523" y="7142"/>
                    <a:pt x="10209" y="7341"/>
                    <a:pt x="10894" y="7493"/>
                  </a:cubicBezTo>
                  <a:lnTo>
                    <a:pt x="10955" y="7508"/>
                  </a:lnTo>
                  <a:cubicBezTo>
                    <a:pt x="11001" y="7462"/>
                    <a:pt x="11047" y="7447"/>
                    <a:pt x="11092" y="7417"/>
                  </a:cubicBezTo>
                  <a:cubicBezTo>
                    <a:pt x="11153" y="7371"/>
                    <a:pt x="11184" y="7310"/>
                    <a:pt x="11230" y="7280"/>
                  </a:cubicBezTo>
                  <a:cubicBezTo>
                    <a:pt x="11230" y="7264"/>
                    <a:pt x="11245" y="7264"/>
                    <a:pt x="11245" y="7234"/>
                  </a:cubicBezTo>
                  <a:cubicBezTo>
                    <a:pt x="11260" y="7219"/>
                    <a:pt x="11260" y="7188"/>
                    <a:pt x="11275" y="7158"/>
                  </a:cubicBezTo>
                  <a:cubicBezTo>
                    <a:pt x="11306" y="7142"/>
                    <a:pt x="11306" y="7112"/>
                    <a:pt x="11306" y="7082"/>
                  </a:cubicBezTo>
                  <a:lnTo>
                    <a:pt x="11306" y="6990"/>
                  </a:lnTo>
                  <a:cubicBezTo>
                    <a:pt x="11275" y="6960"/>
                    <a:pt x="11275" y="6914"/>
                    <a:pt x="11260" y="6899"/>
                  </a:cubicBezTo>
                  <a:cubicBezTo>
                    <a:pt x="11245" y="6853"/>
                    <a:pt x="11230" y="6823"/>
                    <a:pt x="11184" y="6777"/>
                  </a:cubicBezTo>
                  <a:cubicBezTo>
                    <a:pt x="11123" y="6701"/>
                    <a:pt x="11031" y="6624"/>
                    <a:pt x="10894" y="6533"/>
                  </a:cubicBezTo>
                  <a:cubicBezTo>
                    <a:pt x="10772" y="6442"/>
                    <a:pt x="10620" y="6365"/>
                    <a:pt x="10422" y="6274"/>
                  </a:cubicBezTo>
                  <a:cubicBezTo>
                    <a:pt x="10285" y="6198"/>
                    <a:pt x="10163" y="6137"/>
                    <a:pt x="10026" y="6076"/>
                  </a:cubicBezTo>
                  <a:lnTo>
                    <a:pt x="9980" y="6061"/>
                  </a:lnTo>
                  <a:lnTo>
                    <a:pt x="9889" y="6015"/>
                  </a:lnTo>
                  <a:cubicBezTo>
                    <a:pt x="9721" y="5939"/>
                    <a:pt x="9569" y="5863"/>
                    <a:pt x="9416" y="5786"/>
                  </a:cubicBezTo>
                  <a:cubicBezTo>
                    <a:pt x="9340" y="5756"/>
                    <a:pt x="9279" y="5710"/>
                    <a:pt x="9218" y="5680"/>
                  </a:cubicBezTo>
                  <a:cubicBezTo>
                    <a:pt x="9188" y="5634"/>
                    <a:pt x="9127" y="5604"/>
                    <a:pt x="9097" y="5558"/>
                  </a:cubicBezTo>
                  <a:lnTo>
                    <a:pt x="9097" y="5527"/>
                  </a:lnTo>
                  <a:cubicBezTo>
                    <a:pt x="9097" y="5527"/>
                    <a:pt x="9097" y="5512"/>
                    <a:pt x="9112" y="5512"/>
                  </a:cubicBezTo>
                  <a:cubicBezTo>
                    <a:pt x="9264" y="5436"/>
                    <a:pt x="9432" y="5375"/>
                    <a:pt x="9584" y="5329"/>
                  </a:cubicBezTo>
                  <a:cubicBezTo>
                    <a:pt x="9736" y="5299"/>
                    <a:pt x="9889" y="5284"/>
                    <a:pt x="10056" y="5253"/>
                  </a:cubicBezTo>
                  <a:cubicBezTo>
                    <a:pt x="10128" y="5250"/>
                    <a:pt x="10200" y="5248"/>
                    <a:pt x="10273" y="5248"/>
                  </a:cubicBezTo>
                  <a:cubicBezTo>
                    <a:pt x="10508" y="5248"/>
                    <a:pt x="10752" y="5268"/>
                    <a:pt x="11031" y="5314"/>
                  </a:cubicBezTo>
                  <a:cubicBezTo>
                    <a:pt x="11321" y="5360"/>
                    <a:pt x="11626" y="5436"/>
                    <a:pt x="12007" y="5558"/>
                  </a:cubicBezTo>
                  <a:cubicBezTo>
                    <a:pt x="12266" y="5634"/>
                    <a:pt x="12540" y="5741"/>
                    <a:pt x="12784" y="5832"/>
                  </a:cubicBezTo>
                  <a:lnTo>
                    <a:pt x="12982" y="5893"/>
                  </a:lnTo>
                  <a:cubicBezTo>
                    <a:pt x="13104" y="5939"/>
                    <a:pt x="13241" y="5985"/>
                    <a:pt x="13363" y="6015"/>
                  </a:cubicBezTo>
                  <a:cubicBezTo>
                    <a:pt x="13850" y="6198"/>
                    <a:pt x="14383" y="6350"/>
                    <a:pt x="14917" y="6381"/>
                  </a:cubicBezTo>
                  <a:lnTo>
                    <a:pt x="15298" y="6381"/>
                  </a:lnTo>
                  <a:cubicBezTo>
                    <a:pt x="15419" y="6381"/>
                    <a:pt x="15541" y="6365"/>
                    <a:pt x="15663" y="6350"/>
                  </a:cubicBezTo>
                  <a:cubicBezTo>
                    <a:pt x="15755" y="6335"/>
                    <a:pt x="15877" y="6305"/>
                    <a:pt x="15983" y="6274"/>
                  </a:cubicBezTo>
                  <a:cubicBezTo>
                    <a:pt x="16059" y="6228"/>
                    <a:pt x="16166" y="6213"/>
                    <a:pt x="16212" y="6183"/>
                  </a:cubicBezTo>
                  <a:cubicBezTo>
                    <a:pt x="16273" y="6152"/>
                    <a:pt x="16334" y="6122"/>
                    <a:pt x="16395" y="6076"/>
                  </a:cubicBezTo>
                  <a:cubicBezTo>
                    <a:pt x="16410" y="6045"/>
                    <a:pt x="16440" y="6015"/>
                    <a:pt x="16455" y="5985"/>
                  </a:cubicBezTo>
                  <a:lnTo>
                    <a:pt x="16486" y="5969"/>
                  </a:lnTo>
                  <a:lnTo>
                    <a:pt x="16486" y="5924"/>
                  </a:lnTo>
                  <a:lnTo>
                    <a:pt x="16486" y="5863"/>
                  </a:lnTo>
                  <a:cubicBezTo>
                    <a:pt x="16486" y="5847"/>
                    <a:pt x="16455" y="5832"/>
                    <a:pt x="16455" y="5817"/>
                  </a:cubicBezTo>
                  <a:cubicBezTo>
                    <a:pt x="16440" y="5771"/>
                    <a:pt x="16425" y="5741"/>
                    <a:pt x="16379" y="5695"/>
                  </a:cubicBezTo>
                  <a:cubicBezTo>
                    <a:pt x="16288" y="5588"/>
                    <a:pt x="16151" y="5482"/>
                    <a:pt x="16075" y="5436"/>
                  </a:cubicBezTo>
                  <a:cubicBezTo>
                    <a:pt x="15953" y="5329"/>
                    <a:pt x="15800" y="5238"/>
                    <a:pt x="15602" y="5147"/>
                  </a:cubicBezTo>
                  <a:cubicBezTo>
                    <a:pt x="15435" y="5055"/>
                    <a:pt x="15237" y="4949"/>
                    <a:pt x="15008" y="4857"/>
                  </a:cubicBezTo>
                  <a:cubicBezTo>
                    <a:pt x="14551" y="4674"/>
                    <a:pt x="14124" y="4491"/>
                    <a:pt x="13713" y="4339"/>
                  </a:cubicBezTo>
                  <a:lnTo>
                    <a:pt x="13439" y="4232"/>
                  </a:lnTo>
                  <a:lnTo>
                    <a:pt x="13302" y="4171"/>
                  </a:lnTo>
                  <a:cubicBezTo>
                    <a:pt x="13073" y="4080"/>
                    <a:pt x="12829" y="4004"/>
                    <a:pt x="12601" y="3912"/>
                  </a:cubicBezTo>
                  <a:cubicBezTo>
                    <a:pt x="12479" y="3867"/>
                    <a:pt x="12342" y="3806"/>
                    <a:pt x="12220" y="3760"/>
                  </a:cubicBezTo>
                  <a:lnTo>
                    <a:pt x="12098" y="3699"/>
                  </a:lnTo>
                  <a:cubicBezTo>
                    <a:pt x="12098" y="3699"/>
                    <a:pt x="12083" y="3699"/>
                    <a:pt x="12068" y="3684"/>
                  </a:cubicBezTo>
                  <a:lnTo>
                    <a:pt x="12037" y="3653"/>
                  </a:lnTo>
                  <a:cubicBezTo>
                    <a:pt x="11991" y="3577"/>
                    <a:pt x="11930" y="3532"/>
                    <a:pt x="11885" y="3455"/>
                  </a:cubicBezTo>
                  <a:cubicBezTo>
                    <a:pt x="11854" y="3394"/>
                    <a:pt x="11809" y="3333"/>
                    <a:pt x="11793" y="3273"/>
                  </a:cubicBezTo>
                  <a:cubicBezTo>
                    <a:pt x="11778" y="3242"/>
                    <a:pt x="11778" y="3181"/>
                    <a:pt x="11778" y="3151"/>
                  </a:cubicBezTo>
                  <a:cubicBezTo>
                    <a:pt x="11778" y="3105"/>
                    <a:pt x="11793" y="3074"/>
                    <a:pt x="11809" y="3029"/>
                  </a:cubicBezTo>
                  <a:cubicBezTo>
                    <a:pt x="11854" y="2953"/>
                    <a:pt x="11915" y="2922"/>
                    <a:pt x="11961" y="2876"/>
                  </a:cubicBezTo>
                  <a:cubicBezTo>
                    <a:pt x="11991" y="2861"/>
                    <a:pt x="12007" y="2861"/>
                    <a:pt x="12022" y="2846"/>
                  </a:cubicBezTo>
                  <a:cubicBezTo>
                    <a:pt x="12068" y="2815"/>
                    <a:pt x="12098" y="2800"/>
                    <a:pt x="12144" y="2770"/>
                  </a:cubicBezTo>
                  <a:cubicBezTo>
                    <a:pt x="12159" y="2770"/>
                    <a:pt x="12159" y="2739"/>
                    <a:pt x="12174" y="2724"/>
                  </a:cubicBezTo>
                  <a:cubicBezTo>
                    <a:pt x="12174" y="2709"/>
                    <a:pt x="12189" y="2709"/>
                    <a:pt x="12189" y="2694"/>
                  </a:cubicBezTo>
                  <a:lnTo>
                    <a:pt x="12189" y="2648"/>
                  </a:lnTo>
                  <a:lnTo>
                    <a:pt x="12189" y="2617"/>
                  </a:lnTo>
                  <a:cubicBezTo>
                    <a:pt x="12189" y="2587"/>
                    <a:pt x="12174" y="2572"/>
                    <a:pt x="12174" y="2556"/>
                  </a:cubicBezTo>
                  <a:cubicBezTo>
                    <a:pt x="12159" y="2496"/>
                    <a:pt x="12113" y="2435"/>
                    <a:pt x="12068" y="2389"/>
                  </a:cubicBezTo>
                  <a:cubicBezTo>
                    <a:pt x="12007" y="2328"/>
                    <a:pt x="11946" y="2252"/>
                    <a:pt x="11869" y="2191"/>
                  </a:cubicBezTo>
                  <a:cubicBezTo>
                    <a:pt x="11809" y="2130"/>
                    <a:pt x="11763" y="2099"/>
                    <a:pt x="11702" y="2054"/>
                  </a:cubicBezTo>
                  <a:cubicBezTo>
                    <a:pt x="11534" y="1947"/>
                    <a:pt x="11351" y="1856"/>
                    <a:pt x="11153" y="1779"/>
                  </a:cubicBezTo>
                  <a:cubicBezTo>
                    <a:pt x="10254" y="1703"/>
                    <a:pt x="9340" y="1703"/>
                    <a:pt x="8441" y="1673"/>
                  </a:cubicBezTo>
                  <a:lnTo>
                    <a:pt x="7771" y="1673"/>
                  </a:lnTo>
                  <a:cubicBezTo>
                    <a:pt x="6613" y="1658"/>
                    <a:pt x="5288" y="1627"/>
                    <a:pt x="4008" y="1353"/>
                  </a:cubicBezTo>
                  <a:cubicBezTo>
                    <a:pt x="3733" y="1292"/>
                    <a:pt x="3474" y="1216"/>
                    <a:pt x="3200" y="1140"/>
                  </a:cubicBezTo>
                  <a:cubicBezTo>
                    <a:pt x="2880" y="1048"/>
                    <a:pt x="2591" y="972"/>
                    <a:pt x="2317" y="881"/>
                  </a:cubicBezTo>
                  <a:cubicBezTo>
                    <a:pt x="1814" y="728"/>
                    <a:pt x="1174" y="500"/>
                    <a:pt x="564" y="195"/>
                  </a:cubicBezTo>
                  <a:cubicBezTo>
                    <a:pt x="443" y="134"/>
                    <a:pt x="351" y="73"/>
                    <a:pt x="229" y="27"/>
                  </a:cubicBezTo>
                  <a:cubicBezTo>
                    <a:pt x="199" y="9"/>
                    <a:pt x="169" y="1"/>
                    <a:pt x="1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2188700" y="2041225"/>
              <a:ext cx="363775" cy="151000"/>
            </a:xfrm>
            <a:custGeom>
              <a:rect b="b" l="l" r="r" t="t"/>
              <a:pathLst>
                <a:path extrusionOk="0" h="6040" w="14551">
                  <a:moveTo>
                    <a:pt x="9675" y="0"/>
                  </a:moveTo>
                  <a:lnTo>
                    <a:pt x="9675" y="0"/>
                  </a:lnTo>
                  <a:cubicBezTo>
                    <a:pt x="9568" y="16"/>
                    <a:pt x="9447" y="16"/>
                    <a:pt x="9340" y="31"/>
                  </a:cubicBezTo>
                  <a:cubicBezTo>
                    <a:pt x="8212" y="168"/>
                    <a:pt x="7085" y="351"/>
                    <a:pt x="6034" y="549"/>
                  </a:cubicBezTo>
                  <a:lnTo>
                    <a:pt x="5805" y="579"/>
                  </a:lnTo>
                  <a:lnTo>
                    <a:pt x="5226" y="701"/>
                  </a:lnTo>
                  <a:lnTo>
                    <a:pt x="5074" y="732"/>
                  </a:lnTo>
                  <a:lnTo>
                    <a:pt x="5013" y="762"/>
                  </a:lnTo>
                  <a:lnTo>
                    <a:pt x="4952" y="762"/>
                  </a:lnTo>
                  <a:cubicBezTo>
                    <a:pt x="4784" y="793"/>
                    <a:pt x="4617" y="838"/>
                    <a:pt x="4419" y="854"/>
                  </a:cubicBezTo>
                  <a:cubicBezTo>
                    <a:pt x="3901" y="930"/>
                    <a:pt x="3413" y="991"/>
                    <a:pt x="2941" y="1006"/>
                  </a:cubicBezTo>
                  <a:lnTo>
                    <a:pt x="2956" y="991"/>
                  </a:lnTo>
                  <a:cubicBezTo>
                    <a:pt x="2331" y="991"/>
                    <a:pt x="1676" y="930"/>
                    <a:pt x="1036" y="777"/>
                  </a:cubicBezTo>
                  <a:lnTo>
                    <a:pt x="1052" y="762"/>
                  </a:lnTo>
                  <a:cubicBezTo>
                    <a:pt x="853" y="717"/>
                    <a:pt x="671" y="656"/>
                    <a:pt x="442" y="579"/>
                  </a:cubicBezTo>
                  <a:lnTo>
                    <a:pt x="396" y="549"/>
                  </a:lnTo>
                  <a:lnTo>
                    <a:pt x="366" y="503"/>
                  </a:lnTo>
                  <a:cubicBezTo>
                    <a:pt x="351" y="488"/>
                    <a:pt x="320" y="473"/>
                    <a:pt x="290" y="473"/>
                  </a:cubicBezTo>
                  <a:cubicBezTo>
                    <a:pt x="274" y="473"/>
                    <a:pt x="229" y="473"/>
                    <a:pt x="214" y="488"/>
                  </a:cubicBezTo>
                  <a:cubicBezTo>
                    <a:pt x="198" y="503"/>
                    <a:pt x="183" y="503"/>
                    <a:pt x="183" y="534"/>
                  </a:cubicBezTo>
                  <a:lnTo>
                    <a:pt x="183" y="549"/>
                  </a:lnTo>
                  <a:cubicBezTo>
                    <a:pt x="122" y="549"/>
                    <a:pt x="61" y="579"/>
                    <a:pt x="46" y="625"/>
                  </a:cubicBezTo>
                  <a:cubicBezTo>
                    <a:pt x="15" y="625"/>
                    <a:pt x="15" y="640"/>
                    <a:pt x="15" y="640"/>
                  </a:cubicBezTo>
                  <a:cubicBezTo>
                    <a:pt x="0" y="717"/>
                    <a:pt x="46" y="808"/>
                    <a:pt x="122" y="854"/>
                  </a:cubicBezTo>
                  <a:lnTo>
                    <a:pt x="396" y="960"/>
                  </a:lnTo>
                  <a:cubicBezTo>
                    <a:pt x="442" y="1036"/>
                    <a:pt x="503" y="1097"/>
                    <a:pt x="564" y="1174"/>
                  </a:cubicBezTo>
                  <a:cubicBezTo>
                    <a:pt x="1158" y="1951"/>
                    <a:pt x="1859" y="2682"/>
                    <a:pt x="2621" y="3307"/>
                  </a:cubicBezTo>
                  <a:cubicBezTo>
                    <a:pt x="2849" y="3520"/>
                    <a:pt x="3093" y="3703"/>
                    <a:pt x="3322" y="3870"/>
                  </a:cubicBezTo>
                  <a:cubicBezTo>
                    <a:pt x="3657" y="4053"/>
                    <a:pt x="3992" y="4236"/>
                    <a:pt x="4312" y="4404"/>
                  </a:cubicBezTo>
                  <a:lnTo>
                    <a:pt x="4373" y="4449"/>
                  </a:lnTo>
                  <a:cubicBezTo>
                    <a:pt x="5196" y="4922"/>
                    <a:pt x="6079" y="5424"/>
                    <a:pt x="7009" y="5744"/>
                  </a:cubicBezTo>
                  <a:cubicBezTo>
                    <a:pt x="7329" y="5836"/>
                    <a:pt x="7633" y="5897"/>
                    <a:pt x="7938" y="5958"/>
                  </a:cubicBezTo>
                  <a:cubicBezTo>
                    <a:pt x="8316" y="6017"/>
                    <a:pt x="8685" y="6039"/>
                    <a:pt x="9052" y="6039"/>
                  </a:cubicBezTo>
                  <a:cubicBezTo>
                    <a:pt x="9158" y="6039"/>
                    <a:pt x="9264" y="6037"/>
                    <a:pt x="9370" y="6034"/>
                  </a:cubicBezTo>
                  <a:cubicBezTo>
                    <a:pt x="9690" y="6003"/>
                    <a:pt x="10041" y="5973"/>
                    <a:pt x="10376" y="5897"/>
                  </a:cubicBezTo>
                  <a:cubicBezTo>
                    <a:pt x="10483" y="5851"/>
                    <a:pt x="10574" y="5821"/>
                    <a:pt x="10650" y="5775"/>
                  </a:cubicBezTo>
                  <a:cubicBezTo>
                    <a:pt x="10742" y="5744"/>
                    <a:pt x="10818" y="5699"/>
                    <a:pt x="10879" y="5653"/>
                  </a:cubicBezTo>
                  <a:cubicBezTo>
                    <a:pt x="10909" y="5607"/>
                    <a:pt x="10940" y="5577"/>
                    <a:pt x="10970" y="5531"/>
                  </a:cubicBezTo>
                  <a:cubicBezTo>
                    <a:pt x="10985" y="5516"/>
                    <a:pt x="11016" y="5501"/>
                    <a:pt x="11016" y="5470"/>
                  </a:cubicBezTo>
                  <a:cubicBezTo>
                    <a:pt x="11031" y="5455"/>
                    <a:pt x="11031" y="5424"/>
                    <a:pt x="11031" y="5394"/>
                  </a:cubicBezTo>
                  <a:lnTo>
                    <a:pt x="11031" y="5303"/>
                  </a:lnTo>
                  <a:cubicBezTo>
                    <a:pt x="11031" y="5272"/>
                    <a:pt x="11031" y="5242"/>
                    <a:pt x="11016" y="5226"/>
                  </a:cubicBezTo>
                  <a:cubicBezTo>
                    <a:pt x="10985" y="5211"/>
                    <a:pt x="10970" y="5165"/>
                    <a:pt x="10955" y="5150"/>
                  </a:cubicBezTo>
                  <a:cubicBezTo>
                    <a:pt x="10940" y="5120"/>
                    <a:pt x="10909" y="5089"/>
                    <a:pt x="10879" y="5074"/>
                  </a:cubicBezTo>
                  <a:cubicBezTo>
                    <a:pt x="10818" y="5044"/>
                    <a:pt x="10757" y="4998"/>
                    <a:pt x="10681" y="4983"/>
                  </a:cubicBezTo>
                  <a:cubicBezTo>
                    <a:pt x="10528" y="4922"/>
                    <a:pt x="10361" y="4906"/>
                    <a:pt x="10224" y="4891"/>
                  </a:cubicBezTo>
                  <a:cubicBezTo>
                    <a:pt x="10193" y="4891"/>
                    <a:pt x="10132" y="4861"/>
                    <a:pt x="10071" y="4861"/>
                  </a:cubicBezTo>
                  <a:lnTo>
                    <a:pt x="10041" y="4861"/>
                  </a:lnTo>
                  <a:cubicBezTo>
                    <a:pt x="9965" y="4845"/>
                    <a:pt x="9873" y="4845"/>
                    <a:pt x="9766" y="4830"/>
                  </a:cubicBezTo>
                  <a:cubicBezTo>
                    <a:pt x="9721" y="4815"/>
                    <a:pt x="9645" y="4815"/>
                    <a:pt x="9584" y="4785"/>
                  </a:cubicBezTo>
                  <a:cubicBezTo>
                    <a:pt x="9523" y="4769"/>
                    <a:pt x="9462" y="4754"/>
                    <a:pt x="9431" y="4739"/>
                  </a:cubicBezTo>
                  <a:cubicBezTo>
                    <a:pt x="9416" y="4739"/>
                    <a:pt x="9386" y="4708"/>
                    <a:pt x="9370" y="4693"/>
                  </a:cubicBezTo>
                  <a:cubicBezTo>
                    <a:pt x="9355" y="4678"/>
                    <a:pt x="9325" y="4663"/>
                    <a:pt x="9294" y="4632"/>
                  </a:cubicBezTo>
                  <a:lnTo>
                    <a:pt x="9157" y="4510"/>
                  </a:lnTo>
                  <a:cubicBezTo>
                    <a:pt x="9111" y="4434"/>
                    <a:pt x="9066" y="4373"/>
                    <a:pt x="9050" y="4297"/>
                  </a:cubicBezTo>
                  <a:lnTo>
                    <a:pt x="9050" y="4206"/>
                  </a:lnTo>
                  <a:cubicBezTo>
                    <a:pt x="9050" y="4160"/>
                    <a:pt x="9066" y="4145"/>
                    <a:pt x="9081" y="4099"/>
                  </a:cubicBezTo>
                  <a:cubicBezTo>
                    <a:pt x="9127" y="4023"/>
                    <a:pt x="9188" y="3992"/>
                    <a:pt x="9233" y="3947"/>
                  </a:cubicBezTo>
                  <a:lnTo>
                    <a:pt x="9355" y="3901"/>
                  </a:lnTo>
                  <a:cubicBezTo>
                    <a:pt x="9416" y="3870"/>
                    <a:pt x="9447" y="3855"/>
                    <a:pt x="9507" y="3840"/>
                  </a:cubicBezTo>
                  <a:cubicBezTo>
                    <a:pt x="9675" y="3779"/>
                    <a:pt x="9873" y="3748"/>
                    <a:pt x="10041" y="3703"/>
                  </a:cubicBezTo>
                  <a:cubicBezTo>
                    <a:pt x="10254" y="3672"/>
                    <a:pt x="10437" y="3642"/>
                    <a:pt x="10681" y="3611"/>
                  </a:cubicBezTo>
                  <a:cubicBezTo>
                    <a:pt x="10787" y="3596"/>
                    <a:pt x="10879" y="3596"/>
                    <a:pt x="10970" y="3566"/>
                  </a:cubicBezTo>
                  <a:lnTo>
                    <a:pt x="11046" y="3550"/>
                  </a:lnTo>
                  <a:lnTo>
                    <a:pt x="11275" y="3535"/>
                  </a:lnTo>
                  <a:cubicBezTo>
                    <a:pt x="11427" y="3520"/>
                    <a:pt x="11595" y="3489"/>
                    <a:pt x="11747" y="3459"/>
                  </a:cubicBezTo>
                  <a:cubicBezTo>
                    <a:pt x="11793" y="3459"/>
                    <a:pt x="11823" y="3444"/>
                    <a:pt x="11869" y="3444"/>
                  </a:cubicBezTo>
                  <a:lnTo>
                    <a:pt x="11900" y="3444"/>
                  </a:lnTo>
                  <a:lnTo>
                    <a:pt x="12006" y="3413"/>
                  </a:lnTo>
                  <a:lnTo>
                    <a:pt x="12098" y="3398"/>
                  </a:lnTo>
                  <a:cubicBezTo>
                    <a:pt x="12265" y="3368"/>
                    <a:pt x="12418" y="3322"/>
                    <a:pt x="12585" y="3291"/>
                  </a:cubicBezTo>
                  <a:lnTo>
                    <a:pt x="13164" y="3109"/>
                  </a:lnTo>
                  <a:cubicBezTo>
                    <a:pt x="13377" y="3032"/>
                    <a:pt x="13545" y="2971"/>
                    <a:pt x="13713" y="2880"/>
                  </a:cubicBezTo>
                  <a:cubicBezTo>
                    <a:pt x="13926" y="2789"/>
                    <a:pt x="14078" y="2697"/>
                    <a:pt x="14215" y="2591"/>
                  </a:cubicBezTo>
                  <a:cubicBezTo>
                    <a:pt x="14292" y="2514"/>
                    <a:pt x="14337" y="2453"/>
                    <a:pt x="14398" y="2377"/>
                  </a:cubicBezTo>
                  <a:cubicBezTo>
                    <a:pt x="14398" y="2347"/>
                    <a:pt x="14429" y="2347"/>
                    <a:pt x="14429" y="2332"/>
                  </a:cubicBezTo>
                  <a:lnTo>
                    <a:pt x="14505" y="2179"/>
                  </a:lnTo>
                  <a:cubicBezTo>
                    <a:pt x="14520" y="2149"/>
                    <a:pt x="14535" y="2103"/>
                    <a:pt x="14535" y="2057"/>
                  </a:cubicBezTo>
                  <a:cubicBezTo>
                    <a:pt x="14551" y="2012"/>
                    <a:pt x="14535" y="1981"/>
                    <a:pt x="14535" y="1920"/>
                  </a:cubicBezTo>
                  <a:cubicBezTo>
                    <a:pt x="14535" y="1859"/>
                    <a:pt x="14505" y="1798"/>
                    <a:pt x="14474" y="1753"/>
                  </a:cubicBezTo>
                  <a:cubicBezTo>
                    <a:pt x="14459" y="1676"/>
                    <a:pt x="14398" y="1615"/>
                    <a:pt x="14368" y="1555"/>
                  </a:cubicBezTo>
                  <a:cubicBezTo>
                    <a:pt x="14307" y="1478"/>
                    <a:pt x="14246" y="1448"/>
                    <a:pt x="14170" y="1387"/>
                  </a:cubicBezTo>
                  <a:cubicBezTo>
                    <a:pt x="14093" y="1326"/>
                    <a:pt x="13987" y="1265"/>
                    <a:pt x="13865" y="1235"/>
                  </a:cubicBezTo>
                  <a:cubicBezTo>
                    <a:pt x="13667" y="1174"/>
                    <a:pt x="13454" y="1143"/>
                    <a:pt x="13179" y="1113"/>
                  </a:cubicBezTo>
                  <a:cubicBezTo>
                    <a:pt x="12936" y="1113"/>
                    <a:pt x="12677" y="1113"/>
                    <a:pt x="12372" y="1143"/>
                  </a:cubicBezTo>
                  <a:cubicBezTo>
                    <a:pt x="12113" y="1158"/>
                    <a:pt x="11839" y="1189"/>
                    <a:pt x="11488" y="1235"/>
                  </a:cubicBezTo>
                  <a:cubicBezTo>
                    <a:pt x="11244" y="1265"/>
                    <a:pt x="10970" y="1311"/>
                    <a:pt x="10726" y="1341"/>
                  </a:cubicBezTo>
                  <a:lnTo>
                    <a:pt x="10665" y="1341"/>
                  </a:lnTo>
                  <a:cubicBezTo>
                    <a:pt x="10345" y="1387"/>
                    <a:pt x="10041" y="1448"/>
                    <a:pt x="9721" y="1478"/>
                  </a:cubicBezTo>
                  <a:cubicBezTo>
                    <a:pt x="9507" y="1494"/>
                    <a:pt x="9340" y="1524"/>
                    <a:pt x="9188" y="1539"/>
                  </a:cubicBezTo>
                  <a:cubicBezTo>
                    <a:pt x="9020" y="1555"/>
                    <a:pt x="8868" y="1555"/>
                    <a:pt x="8715" y="1555"/>
                  </a:cubicBezTo>
                  <a:cubicBezTo>
                    <a:pt x="8563" y="1555"/>
                    <a:pt x="8426" y="1539"/>
                    <a:pt x="8304" y="1524"/>
                  </a:cubicBezTo>
                  <a:cubicBezTo>
                    <a:pt x="8197" y="1494"/>
                    <a:pt x="8075" y="1463"/>
                    <a:pt x="7999" y="1417"/>
                  </a:cubicBezTo>
                  <a:cubicBezTo>
                    <a:pt x="7999" y="1417"/>
                    <a:pt x="7984" y="1417"/>
                    <a:pt x="7984" y="1402"/>
                  </a:cubicBezTo>
                  <a:cubicBezTo>
                    <a:pt x="7969" y="1387"/>
                    <a:pt x="7984" y="1387"/>
                    <a:pt x="7984" y="1372"/>
                  </a:cubicBezTo>
                  <a:cubicBezTo>
                    <a:pt x="8075" y="1295"/>
                    <a:pt x="8151" y="1189"/>
                    <a:pt x="8289" y="1097"/>
                  </a:cubicBezTo>
                  <a:cubicBezTo>
                    <a:pt x="8426" y="1006"/>
                    <a:pt x="8548" y="915"/>
                    <a:pt x="8669" y="808"/>
                  </a:cubicBezTo>
                  <a:lnTo>
                    <a:pt x="8761" y="762"/>
                  </a:lnTo>
                  <a:cubicBezTo>
                    <a:pt x="8852" y="686"/>
                    <a:pt x="8974" y="610"/>
                    <a:pt x="9066" y="534"/>
                  </a:cubicBezTo>
                  <a:cubicBezTo>
                    <a:pt x="9218" y="412"/>
                    <a:pt x="9340" y="320"/>
                    <a:pt x="9431" y="244"/>
                  </a:cubicBezTo>
                  <a:cubicBezTo>
                    <a:pt x="9523" y="183"/>
                    <a:pt x="9599" y="92"/>
                    <a:pt x="9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2308300" y="2156100"/>
              <a:ext cx="32400" cy="16950"/>
            </a:xfrm>
            <a:custGeom>
              <a:rect b="b" l="l" r="r" t="t"/>
              <a:pathLst>
                <a:path extrusionOk="0" h="678" w="1296">
                  <a:moveTo>
                    <a:pt x="60" y="0"/>
                  </a:moveTo>
                  <a:cubicBezTo>
                    <a:pt x="45" y="0"/>
                    <a:pt x="26" y="11"/>
                    <a:pt x="16" y="22"/>
                  </a:cubicBezTo>
                  <a:cubicBezTo>
                    <a:pt x="0" y="37"/>
                    <a:pt x="16" y="68"/>
                    <a:pt x="31" y="83"/>
                  </a:cubicBezTo>
                  <a:cubicBezTo>
                    <a:pt x="229" y="190"/>
                    <a:pt x="442" y="311"/>
                    <a:pt x="640" y="403"/>
                  </a:cubicBezTo>
                  <a:cubicBezTo>
                    <a:pt x="884" y="525"/>
                    <a:pt x="1067" y="601"/>
                    <a:pt x="1265" y="677"/>
                  </a:cubicBezTo>
                  <a:cubicBezTo>
                    <a:pt x="1280" y="677"/>
                    <a:pt x="1295" y="677"/>
                    <a:pt x="1295" y="662"/>
                  </a:cubicBezTo>
                  <a:lnTo>
                    <a:pt x="1295" y="631"/>
                  </a:lnTo>
                  <a:lnTo>
                    <a:pt x="1295" y="601"/>
                  </a:lnTo>
                  <a:cubicBezTo>
                    <a:pt x="1295" y="586"/>
                    <a:pt x="1280" y="586"/>
                    <a:pt x="1280" y="586"/>
                  </a:cubicBezTo>
                  <a:cubicBezTo>
                    <a:pt x="1204" y="555"/>
                    <a:pt x="1128" y="525"/>
                    <a:pt x="1052" y="509"/>
                  </a:cubicBezTo>
                  <a:cubicBezTo>
                    <a:pt x="884" y="433"/>
                    <a:pt x="732" y="372"/>
                    <a:pt x="549" y="281"/>
                  </a:cubicBezTo>
                  <a:cubicBezTo>
                    <a:pt x="396" y="205"/>
                    <a:pt x="229" y="98"/>
                    <a:pt x="77" y="7"/>
                  </a:cubicBezTo>
                  <a:cubicBezTo>
                    <a:pt x="72" y="2"/>
                    <a:pt x="66" y="0"/>
                    <a:pt x="60"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2304475" y="2156100"/>
              <a:ext cx="40800" cy="19225"/>
            </a:xfrm>
            <a:custGeom>
              <a:rect b="b" l="l" r="r" t="t"/>
              <a:pathLst>
                <a:path extrusionOk="0" h="769" w="1632">
                  <a:moveTo>
                    <a:pt x="75" y="0"/>
                  </a:moveTo>
                  <a:cubicBezTo>
                    <a:pt x="59" y="0"/>
                    <a:pt x="38" y="11"/>
                    <a:pt x="16" y="22"/>
                  </a:cubicBezTo>
                  <a:cubicBezTo>
                    <a:pt x="1" y="52"/>
                    <a:pt x="16" y="83"/>
                    <a:pt x="47" y="98"/>
                  </a:cubicBezTo>
                  <a:cubicBezTo>
                    <a:pt x="169" y="174"/>
                    <a:pt x="290" y="250"/>
                    <a:pt x="428" y="311"/>
                  </a:cubicBezTo>
                  <a:cubicBezTo>
                    <a:pt x="549" y="372"/>
                    <a:pt x="671" y="433"/>
                    <a:pt x="808" y="479"/>
                  </a:cubicBezTo>
                  <a:cubicBezTo>
                    <a:pt x="1052" y="586"/>
                    <a:pt x="1311" y="677"/>
                    <a:pt x="1586" y="738"/>
                  </a:cubicBezTo>
                  <a:cubicBezTo>
                    <a:pt x="1601" y="753"/>
                    <a:pt x="1616" y="738"/>
                    <a:pt x="1631" y="768"/>
                  </a:cubicBezTo>
                  <a:lnTo>
                    <a:pt x="1631" y="753"/>
                  </a:lnTo>
                  <a:cubicBezTo>
                    <a:pt x="1631" y="708"/>
                    <a:pt x="1616" y="692"/>
                    <a:pt x="1601" y="692"/>
                  </a:cubicBezTo>
                  <a:cubicBezTo>
                    <a:pt x="1387" y="631"/>
                    <a:pt x="1205" y="586"/>
                    <a:pt x="1007" y="509"/>
                  </a:cubicBezTo>
                  <a:lnTo>
                    <a:pt x="1022" y="509"/>
                  </a:lnTo>
                  <a:cubicBezTo>
                    <a:pt x="869" y="433"/>
                    <a:pt x="702" y="357"/>
                    <a:pt x="549" y="281"/>
                  </a:cubicBezTo>
                  <a:cubicBezTo>
                    <a:pt x="473" y="235"/>
                    <a:pt x="397" y="174"/>
                    <a:pt x="321" y="144"/>
                  </a:cubicBezTo>
                  <a:cubicBezTo>
                    <a:pt x="245" y="98"/>
                    <a:pt x="169" y="52"/>
                    <a:pt x="92" y="7"/>
                  </a:cubicBezTo>
                  <a:cubicBezTo>
                    <a:pt x="88" y="2"/>
                    <a:pt x="82" y="0"/>
                    <a:pt x="75"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2312100" y="2158375"/>
              <a:ext cx="32025" cy="16325"/>
            </a:xfrm>
            <a:custGeom>
              <a:rect b="b" l="l" r="r" t="t"/>
              <a:pathLst>
                <a:path extrusionOk="0" h="653" w="1281">
                  <a:moveTo>
                    <a:pt x="75" y="1"/>
                  </a:moveTo>
                  <a:cubicBezTo>
                    <a:pt x="59" y="1"/>
                    <a:pt x="37" y="12"/>
                    <a:pt x="16" y="22"/>
                  </a:cubicBezTo>
                  <a:cubicBezTo>
                    <a:pt x="1" y="53"/>
                    <a:pt x="16" y="83"/>
                    <a:pt x="46" y="99"/>
                  </a:cubicBezTo>
                  <a:lnTo>
                    <a:pt x="321" y="281"/>
                  </a:lnTo>
                  <a:cubicBezTo>
                    <a:pt x="397" y="312"/>
                    <a:pt x="503" y="373"/>
                    <a:pt x="595" y="418"/>
                  </a:cubicBezTo>
                  <a:cubicBezTo>
                    <a:pt x="778" y="510"/>
                    <a:pt x="976" y="586"/>
                    <a:pt x="1189" y="647"/>
                  </a:cubicBezTo>
                  <a:cubicBezTo>
                    <a:pt x="1193" y="651"/>
                    <a:pt x="1197" y="653"/>
                    <a:pt x="1202" y="653"/>
                  </a:cubicBezTo>
                  <a:cubicBezTo>
                    <a:pt x="1214" y="653"/>
                    <a:pt x="1228" y="639"/>
                    <a:pt x="1250" y="617"/>
                  </a:cubicBezTo>
                  <a:lnTo>
                    <a:pt x="1250" y="601"/>
                  </a:lnTo>
                  <a:cubicBezTo>
                    <a:pt x="1281" y="556"/>
                    <a:pt x="1250" y="525"/>
                    <a:pt x="1220" y="525"/>
                  </a:cubicBezTo>
                  <a:cubicBezTo>
                    <a:pt x="1098" y="510"/>
                    <a:pt x="991" y="449"/>
                    <a:pt x="869" y="403"/>
                  </a:cubicBezTo>
                  <a:lnTo>
                    <a:pt x="900" y="403"/>
                  </a:lnTo>
                  <a:cubicBezTo>
                    <a:pt x="747" y="358"/>
                    <a:pt x="610" y="297"/>
                    <a:pt x="473" y="220"/>
                  </a:cubicBezTo>
                  <a:cubicBezTo>
                    <a:pt x="412" y="205"/>
                    <a:pt x="351" y="159"/>
                    <a:pt x="290" y="129"/>
                  </a:cubicBezTo>
                  <a:cubicBezTo>
                    <a:pt x="214" y="83"/>
                    <a:pt x="153" y="53"/>
                    <a:pt x="92" y="7"/>
                  </a:cubicBezTo>
                  <a:cubicBezTo>
                    <a:pt x="88" y="3"/>
                    <a:pt x="82" y="1"/>
                    <a:pt x="75"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2322775" y="2165250"/>
              <a:ext cx="31625" cy="15025"/>
            </a:xfrm>
            <a:custGeom>
              <a:rect b="b" l="l" r="r" t="t"/>
              <a:pathLst>
                <a:path extrusionOk="0" h="601" w="1265">
                  <a:moveTo>
                    <a:pt x="53" y="0"/>
                  </a:moveTo>
                  <a:cubicBezTo>
                    <a:pt x="37" y="0"/>
                    <a:pt x="26" y="11"/>
                    <a:pt x="16" y="22"/>
                  </a:cubicBezTo>
                  <a:cubicBezTo>
                    <a:pt x="0" y="37"/>
                    <a:pt x="16" y="67"/>
                    <a:pt x="31" y="83"/>
                  </a:cubicBezTo>
                  <a:cubicBezTo>
                    <a:pt x="229" y="174"/>
                    <a:pt x="427" y="296"/>
                    <a:pt x="640" y="372"/>
                  </a:cubicBezTo>
                  <a:cubicBezTo>
                    <a:pt x="838" y="463"/>
                    <a:pt x="1021" y="524"/>
                    <a:pt x="1234" y="570"/>
                  </a:cubicBezTo>
                  <a:cubicBezTo>
                    <a:pt x="1240" y="570"/>
                    <a:pt x="1247" y="568"/>
                    <a:pt x="1252" y="568"/>
                  </a:cubicBezTo>
                  <a:cubicBezTo>
                    <a:pt x="1259" y="568"/>
                    <a:pt x="1265" y="573"/>
                    <a:pt x="1265" y="601"/>
                  </a:cubicBezTo>
                  <a:lnTo>
                    <a:pt x="1265" y="570"/>
                  </a:lnTo>
                  <a:cubicBezTo>
                    <a:pt x="1265" y="555"/>
                    <a:pt x="1250" y="524"/>
                    <a:pt x="1234" y="524"/>
                  </a:cubicBezTo>
                  <a:cubicBezTo>
                    <a:pt x="1052" y="463"/>
                    <a:pt x="884" y="402"/>
                    <a:pt x="732" y="342"/>
                  </a:cubicBezTo>
                  <a:lnTo>
                    <a:pt x="747" y="342"/>
                  </a:lnTo>
                  <a:cubicBezTo>
                    <a:pt x="640" y="296"/>
                    <a:pt x="503" y="235"/>
                    <a:pt x="396" y="174"/>
                  </a:cubicBezTo>
                  <a:cubicBezTo>
                    <a:pt x="275" y="113"/>
                    <a:pt x="183" y="67"/>
                    <a:pt x="76" y="6"/>
                  </a:cubicBezTo>
                  <a:cubicBezTo>
                    <a:pt x="68" y="2"/>
                    <a:pt x="60" y="0"/>
                    <a:pt x="53" y="0"/>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2323900" y="2166150"/>
              <a:ext cx="32425" cy="14125"/>
            </a:xfrm>
            <a:custGeom>
              <a:rect b="b" l="l" r="r" t="t"/>
              <a:pathLst>
                <a:path extrusionOk="0" h="565" w="1297">
                  <a:moveTo>
                    <a:pt x="62" y="1"/>
                  </a:moveTo>
                  <a:cubicBezTo>
                    <a:pt x="47" y="1"/>
                    <a:pt x="31" y="1"/>
                    <a:pt x="1" y="31"/>
                  </a:cubicBezTo>
                  <a:cubicBezTo>
                    <a:pt x="1" y="47"/>
                    <a:pt x="1" y="62"/>
                    <a:pt x="31" y="77"/>
                  </a:cubicBezTo>
                  <a:cubicBezTo>
                    <a:pt x="412" y="290"/>
                    <a:pt x="824" y="488"/>
                    <a:pt x="1250" y="565"/>
                  </a:cubicBezTo>
                  <a:cubicBezTo>
                    <a:pt x="1266" y="565"/>
                    <a:pt x="1281" y="565"/>
                    <a:pt x="1296" y="534"/>
                  </a:cubicBezTo>
                  <a:lnTo>
                    <a:pt x="1296" y="519"/>
                  </a:lnTo>
                  <a:cubicBezTo>
                    <a:pt x="1296" y="504"/>
                    <a:pt x="1281" y="458"/>
                    <a:pt x="1266" y="458"/>
                  </a:cubicBezTo>
                  <a:cubicBezTo>
                    <a:pt x="1144" y="443"/>
                    <a:pt x="1052" y="427"/>
                    <a:pt x="946" y="382"/>
                  </a:cubicBezTo>
                  <a:cubicBezTo>
                    <a:pt x="839" y="351"/>
                    <a:pt x="732" y="306"/>
                    <a:pt x="641" y="275"/>
                  </a:cubicBezTo>
                  <a:cubicBezTo>
                    <a:pt x="428" y="199"/>
                    <a:pt x="260" y="107"/>
                    <a:pt x="62"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2317825" y="2162775"/>
              <a:ext cx="47625" cy="20550"/>
            </a:xfrm>
            <a:custGeom>
              <a:rect b="b" l="l" r="r" t="t"/>
              <a:pathLst>
                <a:path extrusionOk="0" h="822" w="1905">
                  <a:moveTo>
                    <a:pt x="56" y="1"/>
                  </a:moveTo>
                  <a:cubicBezTo>
                    <a:pt x="37" y="1"/>
                    <a:pt x="15" y="19"/>
                    <a:pt x="15" y="29"/>
                  </a:cubicBezTo>
                  <a:cubicBezTo>
                    <a:pt x="0" y="44"/>
                    <a:pt x="15" y="90"/>
                    <a:pt x="46" y="90"/>
                  </a:cubicBezTo>
                  <a:cubicBezTo>
                    <a:pt x="320" y="258"/>
                    <a:pt x="625" y="395"/>
                    <a:pt x="930" y="501"/>
                  </a:cubicBezTo>
                  <a:cubicBezTo>
                    <a:pt x="1234" y="639"/>
                    <a:pt x="1570" y="730"/>
                    <a:pt x="1874" y="821"/>
                  </a:cubicBezTo>
                  <a:cubicBezTo>
                    <a:pt x="1889" y="821"/>
                    <a:pt x="1905" y="821"/>
                    <a:pt x="1905" y="806"/>
                  </a:cubicBezTo>
                  <a:lnTo>
                    <a:pt x="1905" y="791"/>
                  </a:lnTo>
                  <a:cubicBezTo>
                    <a:pt x="1905" y="776"/>
                    <a:pt x="1905" y="745"/>
                    <a:pt x="1874" y="730"/>
                  </a:cubicBezTo>
                  <a:cubicBezTo>
                    <a:pt x="1570" y="654"/>
                    <a:pt x="1265" y="547"/>
                    <a:pt x="960" y="425"/>
                  </a:cubicBezTo>
                  <a:cubicBezTo>
                    <a:pt x="808" y="364"/>
                    <a:pt x="655" y="288"/>
                    <a:pt x="503" y="212"/>
                  </a:cubicBezTo>
                  <a:cubicBezTo>
                    <a:pt x="366" y="136"/>
                    <a:pt x="214" y="90"/>
                    <a:pt x="76" y="14"/>
                  </a:cubicBezTo>
                  <a:cubicBezTo>
                    <a:pt x="72" y="4"/>
                    <a:pt x="64" y="1"/>
                    <a:pt x="56"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2327725" y="2167675"/>
              <a:ext cx="35825" cy="14875"/>
            </a:xfrm>
            <a:custGeom>
              <a:rect b="b" l="l" r="r" t="t"/>
              <a:pathLst>
                <a:path extrusionOk="0" h="595" w="1433">
                  <a:moveTo>
                    <a:pt x="61" y="1"/>
                  </a:moveTo>
                  <a:cubicBezTo>
                    <a:pt x="46" y="1"/>
                    <a:pt x="31" y="1"/>
                    <a:pt x="0" y="16"/>
                  </a:cubicBezTo>
                  <a:cubicBezTo>
                    <a:pt x="0" y="46"/>
                    <a:pt x="0" y="62"/>
                    <a:pt x="31" y="77"/>
                  </a:cubicBezTo>
                  <a:cubicBezTo>
                    <a:pt x="229" y="199"/>
                    <a:pt x="457" y="305"/>
                    <a:pt x="686" y="382"/>
                  </a:cubicBezTo>
                  <a:cubicBezTo>
                    <a:pt x="915" y="473"/>
                    <a:pt x="1143" y="534"/>
                    <a:pt x="1372" y="595"/>
                  </a:cubicBezTo>
                  <a:cubicBezTo>
                    <a:pt x="1402" y="595"/>
                    <a:pt x="1417" y="580"/>
                    <a:pt x="1433" y="580"/>
                  </a:cubicBezTo>
                  <a:lnTo>
                    <a:pt x="1433" y="549"/>
                  </a:lnTo>
                  <a:cubicBezTo>
                    <a:pt x="1433" y="519"/>
                    <a:pt x="1417" y="504"/>
                    <a:pt x="1402" y="504"/>
                  </a:cubicBezTo>
                  <a:cubicBezTo>
                    <a:pt x="1265" y="458"/>
                    <a:pt x="1113" y="427"/>
                    <a:pt x="975" y="382"/>
                  </a:cubicBezTo>
                  <a:cubicBezTo>
                    <a:pt x="838" y="351"/>
                    <a:pt x="732" y="305"/>
                    <a:pt x="595" y="245"/>
                  </a:cubicBezTo>
                  <a:cubicBezTo>
                    <a:pt x="412" y="168"/>
                    <a:pt x="229" y="92"/>
                    <a:pt x="61"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2254200" y="2118825"/>
              <a:ext cx="122675" cy="67925"/>
            </a:xfrm>
            <a:custGeom>
              <a:rect b="b" l="l" r="r" t="t"/>
              <a:pathLst>
                <a:path extrusionOk="0" h="2717" w="4907">
                  <a:moveTo>
                    <a:pt x="100" y="1"/>
                  </a:moveTo>
                  <a:cubicBezTo>
                    <a:pt x="77" y="1"/>
                    <a:pt x="54" y="12"/>
                    <a:pt x="31" y="35"/>
                  </a:cubicBezTo>
                  <a:cubicBezTo>
                    <a:pt x="1" y="66"/>
                    <a:pt x="1" y="126"/>
                    <a:pt x="31" y="157"/>
                  </a:cubicBezTo>
                  <a:lnTo>
                    <a:pt x="77" y="203"/>
                  </a:lnTo>
                  <a:cubicBezTo>
                    <a:pt x="382" y="523"/>
                    <a:pt x="732" y="812"/>
                    <a:pt x="1098" y="1056"/>
                  </a:cubicBezTo>
                  <a:cubicBezTo>
                    <a:pt x="1296" y="1193"/>
                    <a:pt x="1479" y="1330"/>
                    <a:pt x="1692" y="1437"/>
                  </a:cubicBezTo>
                  <a:cubicBezTo>
                    <a:pt x="1783" y="1498"/>
                    <a:pt x="1905" y="1559"/>
                    <a:pt x="2012" y="1635"/>
                  </a:cubicBezTo>
                  <a:cubicBezTo>
                    <a:pt x="2103" y="1681"/>
                    <a:pt x="2210" y="1741"/>
                    <a:pt x="2317" y="1787"/>
                  </a:cubicBezTo>
                  <a:cubicBezTo>
                    <a:pt x="2530" y="1879"/>
                    <a:pt x="2743" y="1985"/>
                    <a:pt x="2941" y="2092"/>
                  </a:cubicBezTo>
                  <a:cubicBezTo>
                    <a:pt x="3155" y="2183"/>
                    <a:pt x="3368" y="2259"/>
                    <a:pt x="3581" y="2336"/>
                  </a:cubicBezTo>
                  <a:cubicBezTo>
                    <a:pt x="3779" y="2412"/>
                    <a:pt x="3993" y="2488"/>
                    <a:pt x="4221" y="2549"/>
                  </a:cubicBezTo>
                  <a:cubicBezTo>
                    <a:pt x="4434" y="2625"/>
                    <a:pt x="4648" y="2656"/>
                    <a:pt x="4876" y="2717"/>
                  </a:cubicBezTo>
                  <a:cubicBezTo>
                    <a:pt x="4892" y="2717"/>
                    <a:pt x="4907" y="2717"/>
                    <a:pt x="4907" y="2701"/>
                  </a:cubicBezTo>
                  <a:lnTo>
                    <a:pt x="4907" y="2686"/>
                  </a:lnTo>
                  <a:cubicBezTo>
                    <a:pt x="4907" y="2656"/>
                    <a:pt x="4907" y="2640"/>
                    <a:pt x="4876" y="2625"/>
                  </a:cubicBezTo>
                  <a:cubicBezTo>
                    <a:pt x="4663" y="2579"/>
                    <a:pt x="4450" y="2534"/>
                    <a:pt x="4236" y="2458"/>
                  </a:cubicBezTo>
                  <a:cubicBezTo>
                    <a:pt x="4038" y="2381"/>
                    <a:pt x="3810" y="2320"/>
                    <a:pt x="3597" y="2229"/>
                  </a:cubicBezTo>
                  <a:lnTo>
                    <a:pt x="3612" y="2229"/>
                  </a:lnTo>
                  <a:cubicBezTo>
                    <a:pt x="3505" y="2168"/>
                    <a:pt x="3383" y="2122"/>
                    <a:pt x="3277" y="2077"/>
                  </a:cubicBezTo>
                  <a:cubicBezTo>
                    <a:pt x="3155" y="2016"/>
                    <a:pt x="3048" y="1955"/>
                    <a:pt x="2911" y="1894"/>
                  </a:cubicBezTo>
                  <a:cubicBezTo>
                    <a:pt x="2682" y="1787"/>
                    <a:pt x="2454" y="1665"/>
                    <a:pt x="2241" y="1543"/>
                  </a:cubicBezTo>
                  <a:cubicBezTo>
                    <a:pt x="1799" y="1284"/>
                    <a:pt x="1387" y="1010"/>
                    <a:pt x="991" y="705"/>
                  </a:cubicBezTo>
                  <a:lnTo>
                    <a:pt x="991" y="705"/>
                  </a:lnTo>
                  <a:lnTo>
                    <a:pt x="1006" y="721"/>
                  </a:lnTo>
                  <a:cubicBezTo>
                    <a:pt x="854" y="599"/>
                    <a:pt x="702" y="492"/>
                    <a:pt x="565" y="370"/>
                  </a:cubicBezTo>
                  <a:cubicBezTo>
                    <a:pt x="488" y="325"/>
                    <a:pt x="427" y="264"/>
                    <a:pt x="351" y="203"/>
                  </a:cubicBezTo>
                  <a:cubicBezTo>
                    <a:pt x="306" y="142"/>
                    <a:pt x="229" y="96"/>
                    <a:pt x="168" y="35"/>
                  </a:cubicBezTo>
                  <a:cubicBezTo>
                    <a:pt x="146" y="12"/>
                    <a:pt x="123" y="1"/>
                    <a:pt x="100" y="1"/>
                  </a:cubicBezTo>
                  <a:close/>
                </a:path>
              </a:pathLst>
            </a:custGeom>
            <a:solidFill>
              <a:srgbClr val="A8A8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2117850" y="1837200"/>
              <a:ext cx="748475" cy="987375"/>
            </a:xfrm>
            <a:custGeom>
              <a:rect b="b" l="l" r="r" t="t"/>
              <a:pathLst>
                <a:path extrusionOk="0" h="39495" w="29939">
                  <a:moveTo>
                    <a:pt x="316" y="0"/>
                  </a:moveTo>
                  <a:cubicBezTo>
                    <a:pt x="296" y="0"/>
                    <a:pt x="277" y="3"/>
                    <a:pt x="259" y="10"/>
                  </a:cubicBezTo>
                  <a:cubicBezTo>
                    <a:pt x="183" y="10"/>
                    <a:pt x="107" y="56"/>
                    <a:pt x="61" y="117"/>
                  </a:cubicBezTo>
                  <a:cubicBezTo>
                    <a:pt x="61" y="132"/>
                    <a:pt x="31" y="132"/>
                    <a:pt x="31" y="163"/>
                  </a:cubicBezTo>
                  <a:cubicBezTo>
                    <a:pt x="0" y="208"/>
                    <a:pt x="0" y="269"/>
                    <a:pt x="0" y="345"/>
                  </a:cubicBezTo>
                  <a:cubicBezTo>
                    <a:pt x="16" y="574"/>
                    <a:pt x="61" y="848"/>
                    <a:pt x="107" y="1153"/>
                  </a:cubicBezTo>
                  <a:cubicBezTo>
                    <a:pt x="153" y="1427"/>
                    <a:pt x="214" y="1656"/>
                    <a:pt x="244" y="1869"/>
                  </a:cubicBezTo>
                  <a:cubicBezTo>
                    <a:pt x="686" y="3987"/>
                    <a:pt x="1372" y="6044"/>
                    <a:pt x="2301" y="7963"/>
                  </a:cubicBezTo>
                  <a:lnTo>
                    <a:pt x="2362" y="8192"/>
                  </a:lnTo>
                  <a:cubicBezTo>
                    <a:pt x="2453" y="8558"/>
                    <a:pt x="2545" y="8938"/>
                    <a:pt x="2651" y="9380"/>
                  </a:cubicBezTo>
                  <a:cubicBezTo>
                    <a:pt x="2743" y="9807"/>
                    <a:pt x="2819" y="10173"/>
                    <a:pt x="2880" y="10523"/>
                  </a:cubicBezTo>
                  <a:cubicBezTo>
                    <a:pt x="2956" y="10950"/>
                    <a:pt x="3002" y="11331"/>
                    <a:pt x="3048" y="11681"/>
                  </a:cubicBezTo>
                  <a:cubicBezTo>
                    <a:pt x="3078" y="12077"/>
                    <a:pt x="3108" y="12504"/>
                    <a:pt x="3108" y="12915"/>
                  </a:cubicBezTo>
                  <a:lnTo>
                    <a:pt x="3108" y="13159"/>
                  </a:lnTo>
                  <a:lnTo>
                    <a:pt x="3108" y="13509"/>
                  </a:lnTo>
                  <a:cubicBezTo>
                    <a:pt x="3078" y="13753"/>
                    <a:pt x="3108" y="13982"/>
                    <a:pt x="3108" y="14195"/>
                  </a:cubicBezTo>
                  <a:cubicBezTo>
                    <a:pt x="3124" y="14606"/>
                    <a:pt x="3154" y="15033"/>
                    <a:pt x="3200" y="15429"/>
                  </a:cubicBezTo>
                  <a:cubicBezTo>
                    <a:pt x="3307" y="16313"/>
                    <a:pt x="3489" y="17227"/>
                    <a:pt x="3748" y="18187"/>
                  </a:cubicBezTo>
                  <a:cubicBezTo>
                    <a:pt x="3977" y="19055"/>
                    <a:pt x="4266" y="19908"/>
                    <a:pt x="4632" y="20822"/>
                  </a:cubicBezTo>
                  <a:cubicBezTo>
                    <a:pt x="4800" y="21280"/>
                    <a:pt x="4967" y="21691"/>
                    <a:pt x="5165" y="22102"/>
                  </a:cubicBezTo>
                  <a:cubicBezTo>
                    <a:pt x="5348" y="22529"/>
                    <a:pt x="5546" y="22956"/>
                    <a:pt x="5744" y="23367"/>
                  </a:cubicBezTo>
                  <a:lnTo>
                    <a:pt x="5820" y="23519"/>
                  </a:lnTo>
                  <a:lnTo>
                    <a:pt x="5927" y="23717"/>
                  </a:lnTo>
                  <a:lnTo>
                    <a:pt x="6384" y="24631"/>
                  </a:lnTo>
                  <a:lnTo>
                    <a:pt x="6582" y="25073"/>
                  </a:lnTo>
                  <a:lnTo>
                    <a:pt x="6643" y="25180"/>
                  </a:lnTo>
                  <a:cubicBezTo>
                    <a:pt x="6780" y="25424"/>
                    <a:pt x="6887" y="25652"/>
                    <a:pt x="7009" y="25911"/>
                  </a:cubicBezTo>
                  <a:lnTo>
                    <a:pt x="7237" y="26384"/>
                  </a:lnTo>
                  <a:cubicBezTo>
                    <a:pt x="7375" y="26627"/>
                    <a:pt x="7481" y="26902"/>
                    <a:pt x="7618" y="27161"/>
                  </a:cubicBezTo>
                  <a:cubicBezTo>
                    <a:pt x="7832" y="27602"/>
                    <a:pt x="8014" y="28014"/>
                    <a:pt x="8213" y="28440"/>
                  </a:cubicBezTo>
                  <a:cubicBezTo>
                    <a:pt x="8670" y="29416"/>
                    <a:pt x="8990" y="30223"/>
                    <a:pt x="9279" y="31031"/>
                  </a:cubicBezTo>
                  <a:cubicBezTo>
                    <a:pt x="9279" y="31046"/>
                    <a:pt x="9294" y="31061"/>
                    <a:pt x="9310" y="31061"/>
                  </a:cubicBezTo>
                  <a:cubicBezTo>
                    <a:pt x="9325" y="31061"/>
                    <a:pt x="9355" y="31046"/>
                    <a:pt x="9370" y="31031"/>
                  </a:cubicBezTo>
                  <a:lnTo>
                    <a:pt x="9370" y="30985"/>
                  </a:lnTo>
                  <a:cubicBezTo>
                    <a:pt x="9081" y="30193"/>
                    <a:pt x="8761" y="29370"/>
                    <a:pt x="8411" y="28532"/>
                  </a:cubicBezTo>
                  <a:cubicBezTo>
                    <a:pt x="8243" y="28120"/>
                    <a:pt x="8060" y="27694"/>
                    <a:pt x="7877" y="27298"/>
                  </a:cubicBezTo>
                  <a:lnTo>
                    <a:pt x="7862" y="27237"/>
                  </a:lnTo>
                  <a:cubicBezTo>
                    <a:pt x="7634" y="26719"/>
                    <a:pt x="7466" y="26323"/>
                    <a:pt x="7298" y="25942"/>
                  </a:cubicBezTo>
                  <a:cubicBezTo>
                    <a:pt x="7100" y="25530"/>
                    <a:pt x="6917" y="25104"/>
                    <a:pt x="6719" y="24662"/>
                  </a:cubicBezTo>
                  <a:lnTo>
                    <a:pt x="6582" y="24357"/>
                  </a:lnTo>
                  <a:cubicBezTo>
                    <a:pt x="6430" y="24022"/>
                    <a:pt x="6278" y="23702"/>
                    <a:pt x="6156" y="23367"/>
                  </a:cubicBezTo>
                  <a:cubicBezTo>
                    <a:pt x="5973" y="22956"/>
                    <a:pt x="5790" y="22514"/>
                    <a:pt x="5622" y="22072"/>
                  </a:cubicBezTo>
                  <a:cubicBezTo>
                    <a:pt x="5440" y="21691"/>
                    <a:pt x="5272" y="21234"/>
                    <a:pt x="5104" y="20777"/>
                  </a:cubicBezTo>
                  <a:cubicBezTo>
                    <a:pt x="4754" y="19832"/>
                    <a:pt x="4480" y="18948"/>
                    <a:pt x="4266" y="18126"/>
                  </a:cubicBezTo>
                  <a:lnTo>
                    <a:pt x="4266" y="18126"/>
                  </a:lnTo>
                  <a:lnTo>
                    <a:pt x="4282" y="18171"/>
                  </a:lnTo>
                  <a:cubicBezTo>
                    <a:pt x="3916" y="16709"/>
                    <a:pt x="3733" y="15292"/>
                    <a:pt x="3733" y="13936"/>
                  </a:cubicBezTo>
                  <a:cubicBezTo>
                    <a:pt x="3733" y="13738"/>
                    <a:pt x="3748" y="13509"/>
                    <a:pt x="3748" y="13296"/>
                  </a:cubicBezTo>
                  <a:lnTo>
                    <a:pt x="3748" y="13250"/>
                  </a:lnTo>
                  <a:cubicBezTo>
                    <a:pt x="3748" y="13037"/>
                    <a:pt x="3779" y="12793"/>
                    <a:pt x="3779" y="12565"/>
                  </a:cubicBezTo>
                  <a:cubicBezTo>
                    <a:pt x="3794" y="11940"/>
                    <a:pt x="3779" y="11468"/>
                    <a:pt x="3733" y="11026"/>
                  </a:cubicBezTo>
                  <a:cubicBezTo>
                    <a:pt x="3718" y="10797"/>
                    <a:pt x="3703" y="10599"/>
                    <a:pt x="3657" y="10401"/>
                  </a:cubicBezTo>
                  <a:lnTo>
                    <a:pt x="3657" y="10401"/>
                  </a:lnTo>
                  <a:cubicBezTo>
                    <a:pt x="3901" y="10782"/>
                    <a:pt x="4160" y="11209"/>
                    <a:pt x="4419" y="11620"/>
                  </a:cubicBezTo>
                  <a:cubicBezTo>
                    <a:pt x="4708" y="12092"/>
                    <a:pt x="5013" y="12534"/>
                    <a:pt x="5348" y="13052"/>
                  </a:cubicBezTo>
                  <a:lnTo>
                    <a:pt x="5455" y="13189"/>
                  </a:lnTo>
                  <a:cubicBezTo>
                    <a:pt x="5836" y="13753"/>
                    <a:pt x="6232" y="14362"/>
                    <a:pt x="6613" y="14957"/>
                  </a:cubicBezTo>
                  <a:cubicBezTo>
                    <a:pt x="7542" y="16419"/>
                    <a:pt x="8472" y="17912"/>
                    <a:pt x="9370" y="19360"/>
                  </a:cubicBezTo>
                  <a:lnTo>
                    <a:pt x="9416" y="19406"/>
                  </a:lnTo>
                  <a:cubicBezTo>
                    <a:pt x="9949" y="20274"/>
                    <a:pt x="10528" y="21219"/>
                    <a:pt x="11123" y="22148"/>
                  </a:cubicBezTo>
                  <a:cubicBezTo>
                    <a:pt x="11961" y="23489"/>
                    <a:pt x="12722" y="24647"/>
                    <a:pt x="13454" y="25713"/>
                  </a:cubicBezTo>
                  <a:cubicBezTo>
                    <a:pt x="13621" y="25987"/>
                    <a:pt x="13835" y="26292"/>
                    <a:pt x="14063" y="26597"/>
                  </a:cubicBezTo>
                  <a:cubicBezTo>
                    <a:pt x="14246" y="26841"/>
                    <a:pt x="14459" y="27100"/>
                    <a:pt x="14642" y="27359"/>
                  </a:cubicBezTo>
                  <a:cubicBezTo>
                    <a:pt x="14871" y="27618"/>
                    <a:pt x="15099" y="27907"/>
                    <a:pt x="15312" y="28151"/>
                  </a:cubicBezTo>
                  <a:cubicBezTo>
                    <a:pt x="15556" y="28440"/>
                    <a:pt x="15754" y="28669"/>
                    <a:pt x="15968" y="28882"/>
                  </a:cubicBezTo>
                  <a:cubicBezTo>
                    <a:pt x="16470" y="29431"/>
                    <a:pt x="16927" y="29903"/>
                    <a:pt x="17369" y="30330"/>
                  </a:cubicBezTo>
                  <a:cubicBezTo>
                    <a:pt x="17872" y="30802"/>
                    <a:pt x="18360" y="31259"/>
                    <a:pt x="18847" y="31686"/>
                  </a:cubicBezTo>
                  <a:cubicBezTo>
                    <a:pt x="19365" y="32158"/>
                    <a:pt x="19883" y="32585"/>
                    <a:pt x="20401" y="33011"/>
                  </a:cubicBezTo>
                  <a:cubicBezTo>
                    <a:pt x="20874" y="33392"/>
                    <a:pt x="21376" y="33773"/>
                    <a:pt x="22032" y="34245"/>
                  </a:cubicBezTo>
                  <a:lnTo>
                    <a:pt x="23631" y="35388"/>
                  </a:lnTo>
                  <a:lnTo>
                    <a:pt x="23707" y="35449"/>
                  </a:lnTo>
                  <a:lnTo>
                    <a:pt x="23845" y="35540"/>
                  </a:lnTo>
                  <a:lnTo>
                    <a:pt x="23921" y="35601"/>
                  </a:lnTo>
                  <a:cubicBezTo>
                    <a:pt x="24393" y="35937"/>
                    <a:pt x="24911" y="36302"/>
                    <a:pt x="25383" y="36668"/>
                  </a:cubicBezTo>
                  <a:cubicBezTo>
                    <a:pt x="25886" y="37033"/>
                    <a:pt x="26450" y="37460"/>
                    <a:pt x="27014" y="37917"/>
                  </a:cubicBezTo>
                  <a:cubicBezTo>
                    <a:pt x="27562" y="38405"/>
                    <a:pt x="28050" y="38831"/>
                    <a:pt x="28507" y="39288"/>
                  </a:cubicBezTo>
                  <a:lnTo>
                    <a:pt x="28690" y="39471"/>
                  </a:lnTo>
                  <a:cubicBezTo>
                    <a:pt x="28697" y="39486"/>
                    <a:pt x="28709" y="39494"/>
                    <a:pt x="28724" y="39494"/>
                  </a:cubicBezTo>
                  <a:cubicBezTo>
                    <a:pt x="28739" y="39494"/>
                    <a:pt x="28758" y="39486"/>
                    <a:pt x="28781" y="39471"/>
                  </a:cubicBezTo>
                  <a:cubicBezTo>
                    <a:pt x="28793" y="39446"/>
                    <a:pt x="28796" y="39421"/>
                    <a:pt x="28722" y="39421"/>
                  </a:cubicBezTo>
                  <a:cubicBezTo>
                    <a:pt x="28705" y="39421"/>
                    <a:pt x="28684" y="39423"/>
                    <a:pt x="28659" y="39426"/>
                  </a:cubicBezTo>
                  <a:cubicBezTo>
                    <a:pt x="28248" y="39014"/>
                    <a:pt x="27867" y="38649"/>
                    <a:pt x="27471" y="38283"/>
                  </a:cubicBezTo>
                  <a:cubicBezTo>
                    <a:pt x="27044" y="37917"/>
                    <a:pt x="26633" y="37567"/>
                    <a:pt x="26145" y="37186"/>
                  </a:cubicBezTo>
                  <a:cubicBezTo>
                    <a:pt x="25734" y="36835"/>
                    <a:pt x="25277" y="36470"/>
                    <a:pt x="24804" y="36119"/>
                  </a:cubicBezTo>
                  <a:lnTo>
                    <a:pt x="23662" y="35251"/>
                  </a:lnTo>
                  <a:lnTo>
                    <a:pt x="23540" y="35175"/>
                  </a:lnTo>
                  <a:lnTo>
                    <a:pt x="23403" y="35083"/>
                  </a:lnTo>
                  <a:lnTo>
                    <a:pt x="23235" y="34946"/>
                  </a:lnTo>
                  <a:cubicBezTo>
                    <a:pt x="22382" y="34322"/>
                    <a:pt x="21498" y="33682"/>
                    <a:pt x="20691" y="32966"/>
                  </a:cubicBezTo>
                  <a:cubicBezTo>
                    <a:pt x="19870" y="32266"/>
                    <a:pt x="19049" y="31522"/>
                    <a:pt x="18274" y="30747"/>
                  </a:cubicBezTo>
                  <a:lnTo>
                    <a:pt x="18274" y="30747"/>
                  </a:lnTo>
                  <a:cubicBezTo>
                    <a:pt x="17715" y="30187"/>
                    <a:pt x="17260" y="29718"/>
                    <a:pt x="16836" y="29233"/>
                  </a:cubicBezTo>
                  <a:cubicBezTo>
                    <a:pt x="16592" y="28974"/>
                    <a:pt x="16364" y="28684"/>
                    <a:pt x="16150" y="28440"/>
                  </a:cubicBezTo>
                  <a:lnTo>
                    <a:pt x="16074" y="28364"/>
                  </a:lnTo>
                  <a:cubicBezTo>
                    <a:pt x="15907" y="28151"/>
                    <a:pt x="15678" y="27892"/>
                    <a:pt x="15480" y="27633"/>
                  </a:cubicBezTo>
                  <a:cubicBezTo>
                    <a:pt x="15053" y="27084"/>
                    <a:pt x="14627" y="26521"/>
                    <a:pt x="14246" y="25942"/>
                  </a:cubicBezTo>
                  <a:lnTo>
                    <a:pt x="13103" y="24174"/>
                  </a:lnTo>
                  <a:lnTo>
                    <a:pt x="13073" y="24098"/>
                  </a:lnTo>
                  <a:cubicBezTo>
                    <a:pt x="12113" y="22605"/>
                    <a:pt x="11138" y="21051"/>
                    <a:pt x="10285" y="19680"/>
                  </a:cubicBezTo>
                  <a:lnTo>
                    <a:pt x="9675" y="18720"/>
                  </a:lnTo>
                  <a:lnTo>
                    <a:pt x="9675" y="18720"/>
                  </a:lnTo>
                  <a:cubicBezTo>
                    <a:pt x="9736" y="18766"/>
                    <a:pt x="9767" y="18796"/>
                    <a:pt x="9828" y="18842"/>
                  </a:cubicBezTo>
                  <a:cubicBezTo>
                    <a:pt x="10132" y="19070"/>
                    <a:pt x="10452" y="19284"/>
                    <a:pt x="10757" y="19451"/>
                  </a:cubicBezTo>
                  <a:cubicBezTo>
                    <a:pt x="10955" y="19558"/>
                    <a:pt x="11123" y="19665"/>
                    <a:pt x="11275" y="19741"/>
                  </a:cubicBezTo>
                  <a:cubicBezTo>
                    <a:pt x="11412" y="19817"/>
                    <a:pt x="11549" y="19863"/>
                    <a:pt x="11747" y="19969"/>
                  </a:cubicBezTo>
                  <a:cubicBezTo>
                    <a:pt x="12890" y="20472"/>
                    <a:pt x="14139" y="20929"/>
                    <a:pt x="15785" y="21447"/>
                  </a:cubicBezTo>
                  <a:cubicBezTo>
                    <a:pt x="16059" y="21523"/>
                    <a:pt x="16303" y="21600"/>
                    <a:pt x="16577" y="21676"/>
                  </a:cubicBezTo>
                  <a:lnTo>
                    <a:pt x="16821" y="21752"/>
                  </a:lnTo>
                  <a:cubicBezTo>
                    <a:pt x="17156" y="21874"/>
                    <a:pt x="17506" y="21965"/>
                    <a:pt x="17842" y="22057"/>
                  </a:cubicBezTo>
                  <a:cubicBezTo>
                    <a:pt x="18436" y="22209"/>
                    <a:pt x="19045" y="22377"/>
                    <a:pt x="19639" y="22559"/>
                  </a:cubicBezTo>
                  <a:lnTo>
                    <a:pt x="19898" y="22636"/>
                  </a:lnTo>
                  <a:cubicBezTo>
                    <a:pt x="21239" y="22986"/>
                    <a:pt x="22641" y="23413"/>
                    <a:pt x="23997" y="23870"/>
                  </a:cubicBezTo>
                  <a:cubicBezTo>
                    <a:pt x="25124" y="24251"/>
                    <a:pt x="26084" y="24647"/>
                    <a:pt x="26983" y="25073"/>
                  </a:cubicBezTo>
                  <a:cubicBezTo>
                    <a:pt x="28019" y="25546"/>
                    <a:pt x="28964" y="26094"/>
                    <a:pt x="29848" y="26688"/>
                  </a:cubicBezTo>
                  <a:lnTo>
                    <a:pt x="29878" y="26688"/>
                  </a:lnTo>
                  <a:cubicBezTo>
                    <a:pt x="29908" y="26673"/>
                    <a:pt x="29924" y="26673"/>
                    <a:pt x="29924" y="26643"/>
                  </a:cubicBezTo>
                  <a:cubicBezTo>
                    <a:pt x="29939" y="26612"/>
                    <a:pt x="29924" y="26597"/>
                    <a:pt x="29908" y="26566"/>
                  </a:cubicBezTo>
                  <a:cubicBezTo>
                    <a:pt x="29010" y="25957"/>
                    <a:pt x="28034" y="25408"/>
                    <a:pt x="26968" y="24890"/>
                  </a:cubicBezTo>
                  <a:cubicBezTo>
                    <a:pt x="26054" y="24464"/>
                    <a:pt x="25063" y="24053"/>
                    <a:pt x="23921" y="23641"/>
                  </a:cubicBezTo>
                  <a:cubicBezTo>
                    <a:pt x="22595" y="23169"/>
                    <a:pt x="21239" y="22757"/>
                    <a:pt x="19853" y="22346"/>
                  </a:cubicBezTo>
                  <a:lnTo>
                    <a:pt x="19320" y="22194"/>
                  </a:lnTo>
                  <a:cubicBezTo>
                    <a:pt x="18832" y="22057"/>
                    <a:pt x="18299" y="21904"/>
                    <a:pt x="17796" y="21737"/>
                  </a:cubicBezTo>
                  <a:lnTo>
                    <a:pt x="17567" y="21660"/>
                  </a:lnTo>
                  <a:cubicBezTo>
                    <a:pt x="17308" y="21584"/>
                    <a:pt x="17049" y="21493"/>
                    <a:pt x="16775" y="21417"/>
                  </a:cubicBezTo>
                  <a:cubicBezTo>
                    <a:pt x="16455" y="21295"/>
                    <a:pt x="16135" y="21188"/>
                    <a:pt x="15785" y="21066"/>
                  </a:cubicBezTo>
                  <a:lnTo>
                    <a:pt x="15770" y="21066"/>
                  </a:lnTo>
                  <a:cubicBezTo>
                    <a:pt x="14840" y="20746"/>
                    <a:pt x="14017" y="20442"/>
                    <a:pt x="13301" y="20122"/>
                  </a:cubicBezTo>
                  <a:cubicBezTo>
                    <a:pt x="12859" y="19924"/>
                    <a:pt x="12463" y="19741"/>
                    <a:pt x="12052" y="19543"/>
                  </a:cubicBezTo>
                  <a:cubicBezTo>
                    <a:pt x="11854" y="19451"/>
                    <a:pt x="11641" y="19329"/>
                    <a:pt x="11427" y="19223"/>
                  </a:cubicBezTo>
                  <a:cubicBezTo>
                    <a:pt x="11214" y="19101"/>
                    <a:pt x="11046" y="18994"/>
                    <a:pt x="10879" y="18872"/>
                  </a:cubicBezTo>
                  <a:cubicBezTo>
                    <a:pt x="10376" y="18537"/>
                    <a:pt x="9949" y="18141"/>
                    <a:pt x="9492" y="17730"/>
                  </a:cubicBezTo>
                  <a:cubicBezTo>
                    <a:pt x="9218" y="17501"/>
                    <a:pt x="8990" y="17303"/>
                    <a:pt x="8761" y="17105"/>
                  </a:cubicBezTo>
                  <a:lnTo>
                    <a:pt x="8746" y="17090"/>
                  </a:lnTo>
                  <a:cubicBezTo>
                    <a:pt x="8670" y="17029"/>
                    <a:pt x="8593" y="16953"/>
                    <a:pt x="8517" y="16892"/>
                  </a:cubicBezTo>
                  <a:cubicBezTo>
                    <a:pt x="7603" y="15444"/>
                    <a:pt x="6902" y="14347"/>
                    <a:pt x="6232" y="13342"/>
                  </a:cubicBezTo>
                  <a:lnTo>
                    <a:pt x="6003" y="12991"/>
                  </a:lnTo>
                  <a:lnTo>
                    <a:pt x="5912" y="12854"/>
                  </a:lnTo>
                  <a:lnTo>
                    <a:pt x="5881" y="12839"/>
                  </a:lnTo>
                  <a:cubicBezTo>
                    <a:pt x="5638" y="12473"/>
                    <a:pt x="5394" y="12092"/>
                    <a:pt x="5150" y="11711"/>
                  </a:cubicBezTo>
                  <a:cubicBezTo>
                    <a:pt x="4861" y="11254"/>
                    <a:pt x="4556" y="10767"/>
                    <a:pt x="4266" y="10249"/>
                  </a:cubicBezTo>
                  <a:lnTo>
                    <a:pt x="4266" y="10234"/>
                  </a:lnTo>
                  <a:lnTo>
                    <a:pt x="4251" y="10188"/>
                  </a:lnTo>
                  <a:lnTo>
                    <a:pt x="4190" y="10081"/>
                  </a:lnTo>
                  <a:cubicBezTo>
                    <a:pt x="4114" y="9959"/>
                    <a:pt x="4053" y="9853"/>
                    <a:pt x="3992" y="9761"/>
                  </a:cubicBezTo>
                  <a:lnTo>
                    <a:pt x="3992" y="9761"/>
                  </a:lnTo>
                  <a:cubicBezTo>
                    <a:pt x="4282" y="9883"/>
                    <a:pt x="4571" y="10020"/>
                    <a:pt x="4891" y="10157"/>
                  </a:cubicBezTo>
                  <a:cubicBezTo>
                    <a:pt x="5470" y="10386"/>
                    <a:pt x="5958" y="10538"/>
                    <a:pt x="6460" y="10645"/>
                  </a:cubicBezTo>
                  <a:cubicBezTo>
                    <a:pt x="6933" y="10752"/>
                    <a:pt x="7420" y="10828"/>
                    <a:pt x="7923" y="10858"/>
                  </a:cubicBezTo>
                  <a:cubicBezTo>
                    <a:pt x="8226" y="10876"/>
                    <a:pt x="8525" y="10883"/>
                    <a:pt x="8818" y="10883"/>
                  </a:cubicBezTo>
                  <a:cubicBezTo>
                    <a:pt x="9025" y="10883"/>
                    <a:pt x="9229" y="10880"/>
                    <a:pt x="9431" y="10873"/>
                  </a:cubicBezTo>
                  <a:cubicBezTo>
                    <a:pt x="9904" y="10843"/>
                    <a:pt x="10376" y="10797"/>
                    <a:pt x="10894" y="10752"/>
                  </a:cubicBezTo>
                  <a:cubicBezTo>
                    <a:pt x="11336" y="10691"/>
                    <a:pt x="11823" y="10630"/>
                    <a:pt x="12357" y="10538"/>
                  </a:cubicBezTo>
                  <a:lnTo>
                    <a:pt x="12738" y="10477"/>
                  </a:lnTo>
                  <a:lnTo>
                    <a:pt x="12905" y="10447"/>
                  </a:lnTo>
                  <a:cubicBezTo>
                    <a:pt x="13210" y="10386"/>
                    <a:pt x="13545" y="10340"/>
                    <a:pt x="13850" y="10294"/>
                  </a:cubicBezTo>
                  <a:lnTo>
                    <a:pt x="13972" y="10264"/>
                  </a:lnTo>
                  <a:lnTo>
                    <a:pt x="14033" y="10249"/>
                  </a:lnTo>
                  <a:cubicBezTo>
                    <a:pt x="14200" y="10234"/>
                    <a:pt x="14398" y="10188"/>
                    <a:pt x="14581" y="10173"/>
                  </a:cubicBezTo>
                  <a:cubicBezTo>
                    <a:pt x="14840" y="10142"/>
                    <a:pt x="15099" y="10112"/>
                    <a:pt x="15373" y="10096"/>
                  </a:cubicBezTo>
                  <a:cubicBezTo>
                    <a:pt x="15610" y="10081"/>
                    <a:pt x="15857" y="10074"/>
                    <a:pt x="16112" y="10074"/>
                  </a:cubicBezTo>
                  <a:cubicBezTo>
                    <a:pt x="16368" y="10074"/>
                    <a:pt x="16630" y="10081"/>
                    <a:pt x="16897" y="10096"/>
                  </a:cubicBezTo>
                  <a:cubicBezTo>
                    <a:pt x="18055" y="10173"/>
                    <a:pt x="19213" y="10401"/>
                    <a:pt x="20371" y="10797"/>
                  </a:cubicBezTo>
                  <a:cubicBezTo>
                    <a:pt x="20889" y="10980"/>
                    <a:pt x="21407" y="11178"/>
                    <a:pt x="21894" y="11407"/>
                  </a:cubicBezTo>
                  <a:cubicBezTo>
                    <a:pt x="21909" y="11416"/>
                    <a:pt x="21920" y="11420"/>
                    <a:pt x="21929" y="11420"/>
                  </a:cubicBezTo>
                  <a:cubicBezTo>
                    <a:pt x="21950" y="11420"/>
                    <a:pt x="21960" y="11402"/>
                    <a:pt x="21971" y="11391"/>
                  </a:cubicBezTo>
                  <a:lnTo>
                    <a:pt x="21971" y="11361"/>
                  </a:lnTo>
                  <a:cubicBezTo>
                    <a:pt x="21971" y="11331"/>
                    <a:pt x="21971" y="11315"/>
                    <a:pt x="21955" y="11315"/>
                  </a:cubicBezTo>
                  <a:cubicBezTo>
                    <a:pt x="21468" y="11072"/>
                    <a:pt x="20950" y="10858"/>
                    <a:pt x="20447" y="10691"/>
                  </a:cubicBezTo>
                  <a:cubicBezTo>
                    <a:pt x="19380" y="10310"/>
                    <a:pt x="18421" y="10066"/>
                    <a:pt x="17446" y="9929"/>
                  </a:cubicBezTo>
                  <a:cubicBezTo>
                    <a:pt x="16865" y="9846"/>
                    <a:pt x="16289" y="9808"/>
                    <a:pt x="15722" y="9808"/>
                  </a:cubicBezTo>
                  <a:cubicBezTo>
                    <a:pt x="15248" y="9808"/>
                    <a:pt x="14780" y="9835"/>
                    <a:pt x="14322" y="9883"/>
                  </a:cubicBezTo>
                  <a:cubicBezTo>
                    <a:pt x="13880" y="9944"/>
                    <a:pt x="13469" y="10005"/>
                    <a:pt x="13042" y="10066"/>
                  </a:cubicBezTo>
                  <a:cubicBezTo>
                    <a:pt x="12494" y="10142"/>
                    <a:pt x="11915" y="10218"/>
                    <a:pt x="11351" y="10264"/>
                  </a:cubicBezTo>
                  <a:cubicBezTo>
                    <a:pt x="10909" y="10310"/>
                    <a:pt x="10422" y="10371"/>
                    <a:pt x="9888" y="10386"/>
                  </a:cubicBezTo>
                  <a:cubicBezTo>
                    <a:pt x="9680" y="10392"/>
                    <a:pt x="9477" y="10396"/>
                    <a:pt x="9277" y="10396"/>
                  </a:cubicBezTo>
                  <a:cubicBezTo>
                    <a:pt x="8994" y="10396"/>
                    <a:pt x="8718" y="10389"/>
                    <a:pt x="8441" y="10371"/>
                  </a:cubicBezTo>
                  <a:cubicBezTo>
                    <a:pt x="8030" y="10325"/>
                    <a:pt x="7618" y="10264"/>
                    <a:pt x="7222" y="10188"/>
                  </a:cubicBezTo>
                  <a:cubicBezTo>
                    <a:pt x="6780" y="10112"/>
                    <a:pt x="6354" y="10005"/>
                    <a:pt x="5973" y="9868"/>
                  </a:cubicBezTo>
                  <a:cubicBezTo>
                    <a:pt x="5059" y="9548"/>
                    <a:pt x="4297" y="9167"/>
                    <a:pt x="3611" y="8710"/>
                  </a:cubicBezTo>
                  <a:cubicBezTo>
                    <a:pt x="3566" y="8664"/>
                    <a:pt x="3489" y="8619"/>
                    <a:pt x="3428" y="8573"/>
                  </a:cubicBezTo>
                  <a:cubicBezTo>
                    <a:pt x="3367" y="8481"/>
                    <a:pt x="3337" y="8360"/>
                    <a:pt x="3276" y="8268"/>
                  </a:cubicBezTo>
                  <a:cubicBezTo>
                    <a:pt x="2956" y="7582"/>
                    <a:pt x="2667" y="6958"/>
                    <a:pt x="2423" y="6348"/>
                  </a:cubicBezTo>
                  <a:cubicBezTo>
                    <a:pt x="2133" y="5678"/>
                    <a:pt x="1890" y="4992"/>
                    <a:pt x="1661" y="4307"/>
                  </a:cubicBezTo>
                  <a:cubicBezTo>
                    <a:pt x="1448" y="3682"/>
                    <a:pt x="1250" y="3012"/>
                    <a:pt x="1067" y="2296"/>
                  </a:cubicBezTo>
                  <a:cubicBezTo>
                    <a:pt x="991" y="1945"/>
                    <a:pt x="915" y="1625"/>
                    <a:pt x="838" y="1305"/>
                  </a:cubicBezTo>
                  <a:lnTo>
                    <a:pt x="777" y="1031"/>
                  </a:lnTo>
                  <a:lnTo>
                    <a:pt x="777" y="1001"/>
                  </a:lnTo>
                  <a:cubicBezTo>
                    <a:pt x="747" y="772"/>
                    <a:pt x="686" y="513"/>
                    <a:pt x="625" y="284"/>
                  </a:cubicBezTo>
                  <a:cubicBezTo>
                    <a:pt x="625" y="239"/>
                    <a:pt x="610" y="178"/>
                    <a:pt x="564" y="132"/>
                  </a:cubicBezTo>
                  <a:lnTo>
                    <a:pt x="534" y="102"/>
                  </a:lnTo>
                  <a:lnTo>
                    <a:pt x="488" y="56"/>
                  </a:lnTo>
                  <a:cubicBezTo>
                    <a:pt x="453" y="33"/>
                    <a:pt x="382" y="0"/>
                    <a:pt x="31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46"/>
          <p:cNvGrpSpPr/>
          <p:nvPr/>
        </p:nvGrpSpPr>
        <p:grpSpPr>
          <a:xfrm rot="-10665680">
            <a:off x="7043846" y="-335206"/>
            <a:ext cx="1913486" cy="1539613"/>
            <a:chOff x="5471650" y="2626275"/>
            <a:chExt cx="1243675" cy="1000675"/>
          </a:xfrm>
        </p:grpSpPr>
        <p:sp>
          <p:nvSpPr>
            <p:cNvPr id="1657" name="Google Shape;1657;p46"/>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6"/>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6"/>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 name="Google Shape;1676;p46"/>
          <p:cNvGrpSpPr/>
          <p:nvPr/>
        </p:nvGrpSpPr>
        <p:grpSpPr>
          <a:xfrm flipH="1" rot="10665680">
            <a:off x="-364454" y="3789894"/>
            <a:ext cx="1913486" cy="1539613"/>
            <a:chOff x="5471650" y="2626275"/>
            <a:chExt cx="1243675" cy="1000675"/>
          </a:xfrm>
        </p:grpSpPr>
        <p:sp>
          <p:nvSpPr>
            <p:cNvPr id="1677" name="Google Shape;1677;p46"/>
            <p:cNvSpPr/>
            <p:nvPr/>
          </p:nvSpPr>
          <p:spPr>
            <a:xfrm>
              <a:off x="5879600" y="3039550"/>
              <a:ext cx="736675" cy="163875"/>
            </a:xfrm>
            <a:custGeom>
              <a:rect b="b" l="l" r="r" t="t"/>
              <a:pathLst>
                <a:path extrusionOk="0" h="6555" w="29467">
                  <a:moveTo>
                    <a:pt x="10742" y="5623"/>
                  </a:moveTo>
                  <a:cubicBezTo>
                    <a:pt x="10788" y="5623"/>
                    <a:pt x="10803" y="5623"/>
                    <a:pt x="10848" y="5638"/>
                  </a:cubicBezTo>
                  <a:cubicBezTo>
                    <a:pt x="10823" y="5638"/>
                    <a:pt x="10798" y="5638"/>
                    <a:pt x="10764" y="5629"/>
                  </a:cubicBezTo>
                  <a:lnTo>
                    <a:pt x="10764" y="5629"/>
                  </a:lnTo>
                  <a:cubicBezTo>
                    <a:pt x="10763" y="5630"/>
                    <a:pt x="10763" y="5630"/>
                    <a:pt x="10762" y="5630"/>
                  </a:cubicBezTo>
                  <a:cubicBezTo>
                    <a:pt x="10759" y="5630"/>
                    <a:pt x="10752" y="5628"/>
                    <a:pt x="10742" y="5623"/>
                  </a:cubicBezTo>
                  <a:lnTo>
                    <a:pt x="10742" y="5623"/>
                  </a:lnTo>
                  <a:cubicBezTo>
                    <a:pt x="10750" y="5625"/>
                    <a:pt x="10757" y="5628"/>
                    <a:pt x="10764" y="5629"/>
                  </a:cubicBezTo>
                  <a:lnTo>
                    <a:pt x="10764" y="5629"/>
                  </a:lnTo>
                  <a:cubicBezTo>
                    <a:pt x="10767" y="5628"/>
                    <a:pt x="10760" y="5623"/>
                    <a:pt x="10742" y="5623"/>
                  </a:cubicBezTo>
                  <a:close/>
                  <a:moveTo>
                    <a:pt x="14703" y="1"/>
                  </a:moveTo>
                  <a:cubicBezTo>
                    <a:pt x="13530" y="1"/>
                    <a:pt x="12326" y="168"/>
                    <a:pt x="11107" y="519"/>
                  </a:cubicBezTo>
                  <a:cubicBezTo>
                    <a:pt x="10087" y="793"/>
                    <a:pt x="8974" y="1235"/>
                    <a:pt x="7756" y="1829"/>
                  </a:cubicBezTo>
                  <a:cubicBezTo>
                    <a:pt x="6613" y="2378"/>
                    <a:pt x="5485" y="3002"/>
                    <a:pt x="4526" y="3566"/>
                  </a:cubicBezTo>
                  <a:lnTo>
                    <a:pt x="3931" y="3901"/>
                  </a:lnTo>
                  <a:cubicBezTo>
                    <a:pt x="2880" y="4511"/>
                    <a:pt x="1798" y="5120"/>
                    <a:pt x="717" y="5669"/>
                  </a:cubicBezTo>
                  <a:cubicBezTo>
                    <a:pt x="518" y="5729"/>
                    <a:pt x="305" y="5806"/>
                    <a:pt x="138" y="5882"/>
                  </a:cubicBezTo>
                  <a:cubicBezTo>
                    <a:pt x="107" y="5897"/>
                    <a:pt x="77" y="5928"/>
                    <a:pt x="61" y="5958"/>
                  </a:cubicBezTo>
                  <a:cubicBezTo>
                    <a:pt x="31" y="6019"/>
                    <a:pt x="0" y="6065"/>
                    <a:pt x="31" y="6110"/>
                  </a:cubicBezTo>
                  <a:cubicBezTo>
                    <a:pt x="46" y="6171"/>
                    <a:pt x="77" y="6202"/>
                    <a:pt x="122" y="6247"/>
                  </a:cubicBezTo>
                  <a:cubicBezTo>
                    <a:pt x="144" y="6258"/>
                    <a:pt x="181" y="6269"/>
                    <a:pt x="217" y="6269"/>
                  </a:cubicBezTo>
                  <a:cubicBezTo>
                    <a:pt x="231" y="6269"/>
                    <a:pt x="246" y="6267"/>
                    <a:pt x="259" y="6263"/>
                  </a:cubicBezTo>
                  <a:cubicBezTo>
                    <a:pt x="1037" y="6019"/>
                    <a:pt x="1874" y="5821"/>
                    <a:pt x="2728" y="5714"/>
                  </a:cubicBezTo>
                  <a:lnTo>
                    <a:pt x="2758" y="5714"/>
                  </a:lnTo>
                  <a:cubicBezTo>
                    <a:pt x="3375" y="5652"/>
                    <a:pt x="4028" y="5610"/>
                    <a:pt x="4721" y="5610"/>
                  </a:cubicBezTo>
                  <a:cubicBezTo>
                    <a:pt x="5038" y="5610"/>
                    <a:pt x="5364" y="5619"/>
                    <a:pt x="5699" y="5638"/>
                  </a:cubicBezTo>
                  <a:cubicBezTo>
                    <a:pt x="6659" y="5699"/>
                    <a:pt x="7588" y="5806"/>
                    <a:pt x="8670" y="5958"/>
                  </a:cubicBezTo>
                  <a:lnTo>
                    <a:pt x="8624" y="5958"/>
                  </a:lnTo>
                  <a:cubicBezTo>
                    <a:pt x="8913" y="6004"/>
                    <a:pt x="9203" y="6034"/>
                    <a:pt x="9508" y="6095"/>
                  </a:cubicBezTo>
                  <a:cubicBezTo>
                    <a:pt x="9889" y="6156"/>
                    <a:pt x="10254" y="6202"/>
                    <a:pt x="10635" y="6247"/>
                  </a:cubicBezTo>
                  <a:cubicBezTo>
                    <a:pt x="11321" y="6339"/>
                    <a:pt x="11976" y="6415"/>
                    <a:pt x="12631" y="6461"/>
                  </a:cubicBezTo>
                  <a:cubicBezTo>
                    <a:pt x="13484" y="6523"/>
                    <a:pt x="14286" y="6554"/>
                    <a:pt x="15056" y="6554"/>
                  </a:cubicBezTo>
                  <a:cubicBezTo>
                    <a:pt x="15607" y="6554"/>
                    <a:pt x="16142" y="6538"/>
                    <a:pt x="16669" y="6507"/>
                  </a:cubicBezTo>
                  <a:cubicBezTo>
                    <a:pt x="17339" y="6476"/>
                    <a:pt x="18025" y="6385"/>
                    <a:pt x="18710" y="6263"/>
                  </a:cubicBezTo>
                  <a:cubicBezTo>
                    <a:pt x="19045" y="6202"/>
                    <a:pt x="19365" y="6126"/>
                    <a:pt x="19701" y="6080"/>
                  </a:cubicBezTo>
                  <a:cubicBezTo>
                    <a:pt x="20005" y="6004"/>
                    <a:pt x="20280" y="5928"/>
                    <a:pt x="20554" y="5851"/>
                  </a:cubicBezTo>
                  <a:cubicBezTo>
                    <a:pt x="21849" y="5501"/>
                    <a:pt x="23007" y="5135"/>
                    <a:pt x="24119" y="4754"/>
                  </a:cubicBezTo>
                  <a:cubicBezTo>
                    <a:pt x="24576" y="4602"/>
                    <a:pt x="25048" y="4434"/>
                    <a:pt x="25582" y="4221"/>
                  </a:cubicBezTo>
                  <a:cubicBezTo>
                    <a:pt x="26100" y="4038"/>
                    <a:pt x="26572" y="3840"/>
                    <a:pt x="27029" y="3642"/>
                  </a:cubicBezTo>
                  <a:cubicBezTo>
                    <a:pt x="27486" y="3444"/>
                    <a:pt x="27928" y="3231"/>
                    <a:pt x="28370" y="3002"/>
                  </a:cubicBezTo>
                  <a:cubicBezTo>
                    <a:pt x="28705" y="2835"/>
                    <a:pt x="29101" y="2621"/>
                    <a:pt x="29467" y="2378"/>
                  </a:cubicBezTo>
                  <a:lnTo>
                    <a:pt x="29467" y="2378"/>
                  </a:lnTo>
                  <a:cubicBezTo>
                    <a:pt x="29042" y="2453"/>
                    <a:pt x="28616" y="2482"/>
                    <a:pt x="28191" y="2482"/>
                  </a:cubicBezTo>
                  <a:cubicBezTo>
                    <a:pt x="27931" y="2482"/>
                    <a:pt x="27670" y="2471"/>
                    <a:pt x="27410" y="2454"/>
                  </a:cubicBezTo>
                  <a:cubicBezTo>
                    <a:pt x="26557" y="2393"/>
                    <a:pt x="25719" y="2225"/>
                    <a:pt x="24896" y="2042"/>
                  </a:cubicBezTo>
                  <a:cubicBezTo>
                    <a:pt x="24424" y="1920"/>
                    <a:pt x="23936" y="1814"/>
                    <a:pt x="23464" y="1677"/>
                  </a:cubicBezTo>
                  <a:cubicBezTo>
                    <a:pt x="23235" y="1616"/>
                    <a:pt x="23007" y="1540"/>
                    <a:pt x="22778" y="1479"/>
                  </a:cubicBezTo>
                  <a:cubicBezTo>
                    <a:pt x="22534" y="1402"/>
                    <a:pt x="22275" y="1357"/>
                    <a:pt x="22016" y="1281"/>
                  </a:cubicBezTo>
                  <a:cubicBezTo>
                    <a:pt x="21925" y="1250"/>
                    <a:pt x="21834" y="1220"/>
                    <a:pt x="21742" y="1204"/>
                  </a:cubicBezTo>
                  <a:cubicBezTo>
                    <a:pt x="21559" y="1159"/>
                    <a:pt x="21376" y="1098"/>
                    <a:pt x="21209" y="1067"/>
                  </a:cubicBezTo>
                  <a:cubicBezTo>
                    <a:pt x="20264" y="839"/>
                    <a:pt x="19274" y="595"/>
                    <a:pt x="18329" y="397"/>
                  </a:cubicBezTo>
                  <a:cubicBezTo>
                    <a:pt x="16973" y="138"/>
                    <a:pt x="15800" y="1"/>
                    <a:pt x="147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6036900" y="2646100"/>
              <a:ext cx="678425" cy="399350"/>
            </a:xfrm>
            <a:custGeom>
              <a:rect b="b" l="l" r="r" t="t"/>
              <a:pathLst>
                <a:path extrusionOk="0" h="15974" w="27137">
                  <a:moveTo>
                    <a:pt x="27136" y="0"/>
                  </a:moveTo>
                  <a:lnTo>
                    <a:pt x="27136" y="0"/>
                  </a:lnTo>
                  <a:cubicBezTo>
                    <a:pt x="26816" y="213"/>
                    <a:pt x="26496" y="396"/>
                    <a:pt x="26131" y="549"/>
                  </a:cubicBezTo>
                  <a:cubicBezTo>
                    <a:pt x="25704" y="747"/>
                    <a:pt x="25277" y="914"/>
                    <a:pt x="24820" y="1051"/>
                  </a:cubicBezTo>
                  <a:cubicBezTo>
                    <a:pt x="24363" y="1188"/>
                    <a:pt x="23906" y="1295"/>
                    <a:pt x="23419" y="1387"/>
                  </a:cubicBezTo>
                  <a:cubicBezTo>
                    <a:pt x="22489" y="1585"/>
                    <a:pt x="21560" y="1691"/>
                    <a:pt x="20600" y="1798"/>
                  </a:cubicBezTo>
                  <a:cubicBezTo>
                    <a:pt x="20478" y="1813"/>
                    <a:pt x="20341" y="1813"/>
                    <a:pt x="20219" y="1828"/>
                  </a:cubicBezTo>
                  <a:cubicBezTo>
                    <a:pt x="19290" y="1966"/>
                    <a:pt x="18360" y="2072"/>
                    <a:pt x="17431" y="2179"/>
                  </a:cubicBezTo>
                  <a:cubicBezTo>
                    <a:pt x="16837" y="2225"/>
                    <a:pt x="16227" y="2301"/>
                    <a:pt x="15633" y="2377"/>
                  </a:cubicBezTo>
                  <a:cubicBezTo>
                    <a:pt x="14856" y="2484"/>
                    <a:pt x="14216" y="2575"/>
                    <a:pt x="13637" y="2682"/>
                  </a:cubicBezTo>
                  <a:cubicBezTo>
                    <a:pt x="12967" y="2803"/>
                    <a:pt x="12296" y="2956"/>
                    <a:pt x="11672" y="3139"/>
                  </a:cubicBezTo>
                  <a:cubicBezTo>
                    <a:pt x="10986" y="3337"/>
                    <a:pt x="10346" y="3565"/>
                    <a:pt x="9752" y="3824"/>
                  </a:cubicBezTo>
                  <a:cubicBezTo>
                    <a:pt x="9127" y="4099"/>
                    <a:pt x="8487" y="4434"/>
                    <a:pt x="7863" y="4860"/>
                  </a:cubicBezTo>
                  <a:cubicBezTo>
                    <a:pt x="5516" y="6338"/>
                    <a:pt x="3505" y="8502"/>
                    <a:pt x="2012" y="11031"/>
                  </a:cubicBezTo>
                  <a:cubicBezTo>
                    <a:pt x="1936" y="11183"/>
                    <a:pt x="1860" y="11320"/>
                    <a:pt x="1784" y="11457"/>
                  </a:cubicBezTo>
                  <a:cubicBezTo>
                    <a:pt x="1098" y="12707"/>
                    <a:pt x="549" y="14048"/>
                    <a:pt x="153" y="15388"/>
                  </a:cubicBezTo>
                  <a:cubicBezTo>
                    <a:pt x="108" y="15434"/>
                    <a:pt x="77" y="15465"/>
                    <a:pt x="31" y="15525"/>
                  </a:cubicBezTo>
                  <a:cubicBezTo>
                    <a:pt x="16" y="15586"/>
                    <a:pt x="1" y="15602"/>
                    <a:pt x="1" y="15663"/>
                  </a:cubicBezTo>
                  <a:cubicBezTo>
                    <a:pt x="1" y="15708"/>
                    <a:pt x="16" y="15769"/>
                    <a:pt x="31" y="15830"/>
                  </a:cubicBezTo>
                  <a:cubicBezTo>
                    <a:pt x="16" y="15891"/>
                    <a:pt x="62" y="15937"/>
                    <a:pt x="92" y="15967"/>
                  </a:cubicBezTo>
                  <a:cubicBezTo>
                    <a:pt x="96" y="15971"/>
                    <a:pt x="103" y="15973"/>
                    <a:pt x="110" y="15973"/>
                  </a:cubicBezTo>
                  <a:cubicBezTo>
                    <a:pt x="131" y="15973"/>
                    <a:pt x="161" y="15959"/>
                    <a:pt x="184" y="15937"/>
                  </a:cubicBezTo>
                  <a:cubicBezTo>
                    <a:pt x="205" y="15945"/>
                    <a:pt x="229" y="15949"/>
                    <a:pt x="253" y="15949"/>
                  </a:cubicBezTo>
                  <a:cubicBezTo>
                    <a:pt x="317" y="15949"/>
                    <a:pt x="388" y="15924"/>
                    <a:pt x="443" y="15891"/>
                  </a:cubicBezTo>
                  <a:lnTo>
                    <a:pt x="534" y="15815"/>
                  </a:lnTo>
                  <a:cubicBezTo>
                    <a:pt x="671" y="15693"/>
                    <a:pt x="824" y="15586"/>
                    <a:pt x="946" y="15465"/>
                  </a:cubicBezTo>
                  <a:cubicBezTo>
                    <a:pt x="1128" y="15327"/>
                    <a:pt x="1296" y="15221"/>
                    <a:pt x="1479" y="15099"/>
                  </a:cubicBezTo>
                  <a:cubicBezTo>
                    <a:pt x="2043" y="14764"/>
                    <a:pt x="2667" y="14444"/>
                    <a:pt x="3505" y="14063"/>
                  </a:cubicBezTo>
                  <a:cubicBezTo>
                    <a:pt x="3886" y="13880"/>
                    <a:pt x="4267" y="13728"/>
                    <a:pt x="4572" y="13621"/>
                  </a:cubicBezTo>
                  <a:lnTo>
                    <a:pt x="4892" y="13484"/>
                  </a:lnTo>
                  <a:cubicBezTo>
                    <a:pt x="5166" y="13377"/>
                    <a:pt x="5425" y="13271"/>
                    <a:pt x="5699" y="13164"/>
                  </a:cubicBezTo>
                  <a:cubicBezTo>
                    <a:pt x="7025" y="12646"/>
                    <a:pt x="8411" y="12204"/>
                    <a:pt x="9767" y="11777"/>
                  </a:cubicBezTo>
                  <a:lnTo>
                    <a:pt x="10468" y="11549"/>
                  </a:lnTo>
                  <a:cubicBezTo>
                    <a:pt x="11992" y="11046"/>
                    <a:pt x="13622" y="10528"/>
                    <a:pt x="15222" y="9873"/>
                  </a:cubicBezTo>
                  <a:cubicBezTo>
                    <a:pt x="16029" y="9523"/>
                    <a:pt x="16745" y="9203"/>
                    <a:pt x="17370" y="8837"/>
                  </a:cubicBezTo>
                  <a:cubicBezTo>
                    <a:pt x="18010" y="8471"/>
                    <a:pt x="18665" y="8075"/>
                    <a:pt x="19335" y="7588"/>
                  </a:cubicBezTo>
                  <a:cubicBezTo>
                    <a:pt x="20432" y="6780"/>
                    <a:pt x="21560" y="5835"/>
                    <a:pt x="22840" y="4571"/>
                  </a:cubicBezTo>
                  <a:cubicBezTo>
                    <a:pt x="23845" y="3581"/>
                    <a:pt x="24820" y="2560"/>
                    <a:pt x="25750" y="1539"/>
                  </a:cubicBezTo>
                  <a:lnTo>
                    <a:pt x="26054" y="1219"/>
                  </a:lnTo>
                  <a:cubicBezTo>
                    <a:pt x="26313" y="929"/>
                    <a:pt x="26588" y="655"/>
                    <a:pt x="26847" y="381"/>
                  </a:cubicBezTo>
                  <a:cubicBezTo>
                    <a:pt x="26953" y="244"/>
                    <a:pt x="27045" y="137"/>
                    <a:pt x="271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5565750" y="3334825"/>
              <a:ext cx="749250" cy="217825"/>
            </a:xfrm>
            <a:custGeom>
              <a:rect b="b" l="l" r="r" t="t"/>
              <a:pathLst>
                <a:path extrusionOk="0" h="8713" w="29970">
                  <a:moveTo>
                    <a:pt x="12964" y="1"/>
                  </a:moveTo>
                  <a:cubicBezTo>
                    <a:pt x="12807" y="1"/>
                    <a:pt x="12650" y="5"/>
                    <a:pt x="12494" y="13"/>
                  </a:cubicBezTo>
                  <a:cubicBezTo>
                    <a:pt x="11869" y="43"/>
                    <a:pt x="11198" y="165"/>
                    <a:pt x="10543" y="348"/>
                  </a:cubicBezTo>
                  <a:cubicBezTo>
                    <a:pt x="9949" y="531"/>
                    <a:pt x="9340" y="759"/>
                    <a:pt x="8669" y="1079"/>
                  </a:cubicBezTo>
                  <a:cubicBezTo>
                    <a:pt x="7694" y="1536"/>
                    <a:pt x="6750" y="2100"/>
                    <a:pt x="5835" y="2664"/>
                  </a:cubicBezTo>
                  <a:lnTo>
                    <a:pt x="5150" y="3060"/>
                  </a:lnTo>
                  <a:cubicBezTo>
                    <a:pt x="4251" y="3593"/>
                    <a:pt x="3276" y="4127"/>
                    <a:pt x="2255" y="4568"/>
                  </a:cubicBezTo>
                  <a:cubicBezTo>
                    <a:pt x="1646" y="4812"/>
                    <a:pt x="1051" y="4995"/>
                    <a:pt x="457" y="5117"/>
                  </a:cubicBezTo>
                  <a:lnTo>
                    <a:pt x="305" y="5056"/>
                  </a:lnTo>
                  <a:cubicBezTo>
                    <a:pt x="282" y="5051"/>
                    <a:pt x="260" y="5050"/>
                    <a:pt x="239" y="5050"/>
                  </a:cubicBezTo>
                  <a:cubicBezTo>
                    <a:pt x="187" y="5050"/>
                    <a:pt x="139" y="5060"/>
                    <a:pt x="107" y="5071"/>
                  </a:cubicBezTo>
                  <a:cubicBezTo>
                    <a:pt x="61" y="5102"/>
                    <a:pt x="31" y="5132"/>
                    <a:pt x="0" y="5178"/>
                  </a:cubicBezTo>
                  <a:cubicBezTo>
                    <a:pt x="91" y="5239"/>
                    <a:pt x="91" y="5254"/>
                    <a:pt x="61" y="5269"/>
                  </a:cubicBezTo>
                  <a:cubicBezTo>
                    <a:pt x="46" y="5345"/>
                    <a:pt x="61" y="5406"/>
                    <a:pt x="76" y="5483"/>
                  </a:cubicBezTo>
                  <a:lnTo>
                    <a:pt x="107" y="5513"/>
                  </a:lnTo>
                  <a:lnTo>
                    <a:pt x="122" y="5543"/>
                  </a:lnTo>
                  <a:cubicBezTo>
                    <a:pt x="152" y="5574"/>
                    <a:pt x="198" y="5589"/>
                    <a:pt x="229" y="5620"/>
                  </a:cubicBezTo>
                  <a:cubicBezTo>
                    <a:pt x="975" y="5894"/>
                    <a:pt x="1783" y="6092"/>
                    <a:pt x="2636" y="6183"/>
                  </a:cubicBezTo>
                  <a:cubicBezTo>
                    <a:pt x="3017" y="6229"/>
                    <a:pt x="3398" y="6244"/>
                    <a:pt x="3763" y="6244"/>
                  </a:cubicBezTo>
                  <a:lnTo>
                    <a:pt x="3794" y="6244"/>
                  </a:lnTo>
                  <a:cubicBezTo>
                    <a:pt x="4114" y="6244"/>
                    <a:pt x="4479" y="6260"/>
                    <a:pt x="4906" y="6260"/>
                  </a:cubicBezTo>
                  <a:lnTo>
                    <a:pt x="6064" y="6260"/>
                  </a:lnTo>
                  <a:cubicBezTo>
                    <a:pt x="6399" y="6254"/>
                    <a:pt x="6739" y="6251"/>
                    <a:pt x="7082" y="6251"/>
                  </a:cubicBezTo>
                  <a:cubicBezTo>
                    <a:pt x="7767" y="6251"/>
                    <a:pt x="8461" y="6265"/>
                    <a:pt x="9142" y="6305"/>
                  </a:cubicBezTo>
                  <a:cubicBezTo>
                    <a:pt x="9568" y="6321"/>
                    <a:pt x="9980" y="6381"/>
                    <a:pt x="10391" y="6427"/>
                  </a:cubicBezTo>
                  <a:cubicBezTo>
                    <a:pt x="11122" y="6549"/>
                    <a:pt x="11854" y="6701"/>
                    <a:pt x="12539" y="6915"/>
                  </a:cubicBezTo>
                  <a:cubicBezTo>
                    <a:pt x="12874" y="7006"/>
                    <a:pt x="13240" y="7143"/>
                    <a:pt x="13560" y="7250"/>
                  </a:cubicBezTo>
                  <a:lnTo>
                    <a:pt x="13682" y="7296"/>
                  </a:lnTo>
                  <a:lnTo>
                    <a:pt x="14078" y="7417"/>
                  </a:lnTo>
                  <a:cubicBezTo>
                    <a:pt x="14230" y="7478"/>
                    <a:pt x="14383" y="7539"/>
                    <a:pt x="14550" y="7600"/>
                  </a:cubicBezTo>
                  <a:cubicBezTo>
                    <a:pt x="16104" y="8088"/>
                    <a:pt x="17659" y="8545"/>
                    <a:pt x="19274" y="8682"/>
                  </a:cubicBezTo>
                  <a:lnTo>
                    <a:pt x="19258" y="8682"/>
                  </a:lnTo>
                  <a:cubicBezTo>
                    <a:pt x="19487" y="8697"/>
                    <a:pt x="19715" y="8713"/>
                    <a:pt x="19929" y="8713"/>
                  </a:cubicBezTo>
                  <a:lnTo>
                    <a:pt x="20553" y="8713"/>
                  </a:lnTo>
                  <a:cubicBezTo>
                    <a:pt x="20980" y="8713"/>
                    <a:pt x="21391" y="8697"/>
                    <a:pt x="21787" y="8652"/>
                  </a:cubicBezTo>
                  <a:cubicBezTo>
                    <a:pt x="22595" y="8606"/>
                    <a:pt x="23418" y="8484"/>
                    <a:pt x="24195" y="8347"/>
                  </a:cubicBezTo>
                  <a:lnTo>
                    <a:pt x="24179" y="8347"/>
                  </a:lnTo>
                  <a:cubicBezTo>
                    <a:pt x="24362" y="8316"/>
                    <a:pt x="24560" y="8271"/>
                    <a:pt x="24728" y="8240"/>
                  </a:cubicBezTo>
                  <a:cubicBezTo>
                    <a:pt x="26495" y="7875"/>
                    <a:pt x="28247" y="7341"/>
                    <a:pt x="29969" y="6778"/>
                  </a:cubicBezTo>
                  <a:lnTo>
                    <a:pt x="29969" y="6778"/>
                  </a:lnTo>
                  <a:cubicBezTo>
                    <a:pt x="29786" y="6787"/>
                    <a:pt x="29604" y="6792"/>
                    <a:pt x="29422" y="6792"/>
                  </a:cubicBezTo>
                  <a:cubicBezTo>
                    <a:pt x="29030" y="6792"/>
                    <a:pt x="28638" y="6769"/>
                    <a:pt x="28232" y="6717"/>
                  </a:cubicBezTo>
                  <a:lnTo>
                    <a:pt x="28187" y="6717"/>
                  </a:lnTo>
                  <a:cubicBezTo>
                    <a:pt x="27410" y="6595"/>
                    <a:pt x="26617" y="6366"/>
                    <a:pt x="25795" y="6031"/>
                  </a:cubicBezTo>
                  <a:cubicBezTo>
                    <a:pt x="24606" y="5528"/>
                    <a:pt x="23494" y="4873"/>
                    <a:pt x="22580" y="4264"/>
                  </a:cubicBezTo>
                  <a:cubicBezTo>
                    <a:pt x="22138" y="3989"/>
                    <a:pt x="21711" y="3700"/>
                    <a:pt x="21300" y="3426"/>
                  </a:cubicBezTo>
                  <a:cubicBezTo>
                    <a:pt x="20690" y="3014"/>
                    <a:pt x="20066" y="2603"/>
                    <a:pt x="19411" y="2207"/>
                  </a:cubicBezTo>
                  <a:cubicBezTo>
                    <a:pt x="18177" y="1445"/>
                    <a:pt x="17125" y="927"/>
                    <a:pt x="16120" y="561"/>
                  </a:cubicBezTo>
                  <a:cubicBezTo>
                    <a:pt x="15061" y="178"/>
                    <a:pt x="14003" y="1"/>
                    <a:pt x="12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5696775" y="2626275"/>
              <a:ext cx="358825" cy="673275"/>
            </a:xfrm>
            <a:custGeom>
              <a:rect b="b" l="l" r="r" t="t"/>
              <a:pathLst>
                <a:path extrusionOk="0" h="26931" w="14353">
                  <a:moveTo>
                    <a:pt x="14352" y="1"/>
                  </a:moveTo>
                  <a:lnTo>
                    <a:pt x="14352" y="1"/>
                  </a:lnTo>
                  <a:cubicBezTo>
                    <a:pt x="13926" y="549"/>
                    <a:pt x="13438" y="1098"/>
                    <a:pt x="12783" y="1753"/>
                  </a:cubicBezTo>
                  <a:cubicBezTo>
                    <a:pt x="12113" y="2408"/>
                    <a:pt x="11397" y="3048"/>
                    <a:pt x="10772" y="3596"/>
                  </a:cubicBezTo>
                  <a:lnTo>
                    <a:pt x="10543" y="3779"/>
                  </a:lnTo>
                  <a:cubicBezTo>
                    <a:pt x="9919" y="4313"/>
                    <a:pt x="9309" y="4846"/>
                    <a:pt x="8730" y="5425"/>
                  </a:cubicBezTo>
                  <a:cubicBezTo>
                    <a:pt x="8365" y="5760"/>
                    <a:pt x="8060" y="6065"/>
                    <a:pt x="7755" y="6400"/>
                  </a:cubicBezTo>
                  <a:cubicBezTo>
                    <a:pt x="7466" y="6705"/>
                    <a:pt x="7192" y="7025"/>
                    <a:pt x="6841" y="7436"/>
                  </a:cubicBezTo>
                  <a:cubicBezTo>
                    <a:pt x="6003" y="8457"/>
                    <a:pt x="5257" y="9523"/>
                    <a:pt x="4632" y="10559"/>
                  </a:cubicBezTo>
                  <a:cubicBezTo>
                    <a:pt x="4312" y="11062"/>
                    <a:pt x="4038" y="11580"/>
                    <a:pt x="3809" y="12068"/>
                  </a:cubicBezTo>
                  <a:cubicBezTo>
                    <a:pt x="3413" y="12906"/>
                    <a:pt x="3093" y="13774"/>
                    <a:pt x="2849" y="14643"/>
                  </a:cubicBezTo>
                  <a:cubicBezTo>
                    <a:pt x="2727" y="15084"/>
                    <a:pt x="2621" y="15541"/>
                    <a:pt x="2514" y="15999"/>
                  </a:cubicBezTo>
                  <a:cubicBezTo>
                    <a:pt x="2438" y="16440"/>
                    <a:pt x="2392" y="16897"/>
                    <a:pt x="2331" y="17370"/>
                  </a:cubicBezTo>
                  <a:cubicBezTo>
                    <a:pt x="2286" y="17735"/>
                    <a:pt x="2240" y="18116"/>
                    <a:pt x="2194" y="18497"/>
                  </a:cubicBezTo>
                  <a:cubicBezTo>
                    <a:pt x="1966" y="20508"/>
                    <a:pt x="1737" y="22580"/>
                    <a:pt x="1036" y="24531"/>
                  </a:cubicBezTo>
                  <a:cubicBezTo>
                    <a:pt x="808" y="25171"/>
                    <a:pt x="503" y="25810"/>
                    <a:pt x="183" y="26389"/>
                  </a:cubicBezTo>
                  <a:cubicBezTo>
                    <a:pt x="122" y="26496"/>
                    <a:pt x="76" y="26572"/>
                    <a:pt x="31" y="26664"/>
                  </a:cubicBezTo>
                  <a:cubicBezTo>
                    <a:pt x="31" y="26679"/>
                    <a:pt x="0" y="26694"/>
                    <a:pt x="31" y="26725"/>
                  </a:cubicBezTo>
                  <a:cubicBezTo>
                    <a:pt x="31" y="26740"/>
                    <a:pt x="46" y="26755"/>
                    <a:pt x="61" y="26755"/>
                  </a:cubicBezTo>
                  <a:cubicBezTo>
                    <a:pt x="76" y="26801"/>
                    <a:pt x="107" y="26831"/>
                    <a:pt x="137" y="26877"/>
                  </a:cubicBezTo>
                  <a:cubicBezTo>
                    <a:pt x="172" y="26912"/>
                    <a:pt x="223" y="26931"/>
                    <a:pt x="275" y="26931"/>
                  </a:cubicBezTo>
                  <a:cubicBezTo>
                    <a:pt x="337" y="26931"/>
                    <a:pt x="401" y="26904"/>
                    <a:pt x="442" y="26846"/>
                  </a:cubicBezTo>
                  <a:cubicBezTo>
                    <a:pt x="671" y="26603"/>
                    <a:pt x="884" y="26344"/>
                    <a:pt x="1097" y="26069"/>
                  </a:cubicBezTo>
                  <a:cubicBezTo>
                    <a:pt x="1173" y="25948"/>
                    <a:pt x="1265" y="25841"/>
                    <a:pt x="1341" y="25719"/>
                  </a:cubicBezTo>
                  <a:cubicBezTo>
                    <a:pt x="1630" y="25369"/>
                    <a:pt x="1905" y="25033"/>
                    <a:pt x="2194" y="24744"/>
                  </a:cubicBezTo>
                  <a:cubicBezTo>
                    <a:pt x="2712" y="24165"/>
                    <a:pt x="3306" y="23571"/>
                    <a:pt x="4007" y="22900"/>
                  </a:cubicBezTo>
                  <a:cubicBezTo>
                    <a:pt x="4373" y="22565"/>
                    <a:pt x="4723" y="22245"/>
                    <a:pt x="5074" y="21895"/>
                  </a:cubicBezTo>
                  <a:cubicBezTo>
                    <a:pt x="5927" y="21103"/>
                    <a:pt x="6826" y="20280"/>
                    <a:pt x="7664" y="19396"/>
                  </a:cubicBezTo>
                  <a:cubicBezTo>
                    <a:pt x="8289" y="18741"/>
                    <a:pt x="8822" y="18086"/>
                    <a:pt x="9279" y="17446"/>
                  </a:cubicBezTo>
                  <a:cubicBezTo>
                    <a:pt x="9568" y="17065"/>
                    <a:pt x="9797" y="16684"/>
                    <a:pt x="10025" y="16318"/>
                  </a:cubicBezTo>
                  <a:lnTo>
                    <a:pt x="10041" y="16273"/>
                  </a:lnTo>
                  <a:cubicBezTo>
                    <a:pt x="10254" y="15922"/>
                    <a:pt x="10437" y="15541"/>
                    <a:pt x="10635" y="15115"/>
                  </a:cubicBezTo>
                  <a:cubicBezTo>
                    <a:pt x="10970" y="14368"/>
                    <a:pt x="11275" y="13530"/>
                    <a:pt x="11625" y="12494"/>
                  </a:cubicBezTo>
                  <a:cubicBezTo>
                    <a:pt x="11884" y="11656"/>
                    <a:pt x="12143" y="10757"/>
                    <a:pt x="12341" y="9828"/>
                  </a:cubicBezTo>
                  <a:cubicBezTo>
                    <a:pt x="12463" y="9340"/>
                    <a:pt x="12555" y="8883"/>
                    <a:pt x="12646" y="8411"/>
                  </a:cubicBezTo>
                  <a:cubicBezTo>
                    <a:pt x="12707" y="8045"/>
                    <a:pt x="12768" y="7664"/>
                    <a:pt x="12829" y="7314"/>
                  </a:cubicBezTo>
                  <a:cubicBezTo>
                    <a:pt x="12905" y="6735"/>
                    <a:pt x="12966" y="6171"/>
                    <a:pt x="13073" y="5592"/>
                  </a:cubicBezTo>
                  <a:cubicBezTo>
                    <a:pt x="13332" y="3703"/>
                    <a:pt x="13652" y="1783"/>
                    <a:pt x="143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5566875" y="3338550"/>
              <a:ext cx="474250" cy="185150"/>
            </a:xfrm>
            <a:custGeom>
              <a:rect b="b" l="l" r="r" t="t"/>
              <a:pathLst>
                <a:path extrusionOk="0" h="7406" w="18970">
                  <a:moveTo>
                    <a:pt x="11732" y="1"/>
                  </a:moveTo>
                  <a:cubicBezTo>
                    <a:pt x="11565" y="1"/>
                    <a:pt x="11367" y="1"/>
                    <a:pt x="11199" y="16"/>
                  </a:cubicBezTo>
                  <a:cubicBezTo>
                    <a:pt x="10986" y="62"/>
                    <a:pt x="10757" y="108"/>
                    <a:pt x="10544" y="184"/>
                  </a:cubicBezTo>
                  <a:cubicBezTo>
                    <a:pt x="9965" y="367"/>
                    <a:pt x="9356" y="595"/>
                    <a:pt x="8685" y="915"/>
                  </a:cubicBezTo>
                  <a:cubicBezTo>
                    <a:pt x="7710" y="1372"/>
                    <a:pt x="6766" y="1936"/>
                    <a:pt x="5867" y="2500"/>
                  </a:cubicBezTo>
                  <a:lnTo>
                    <a:pt x="5714" y="2591"/>
                  </a:lnTo>
                  <a:lnTo>
                    <a:pt x="5623" y="2652"/>
                  </a:lnTo>
                  <a:cubicBezTo>
                    <a:pt x="5470" y="2743"/>
                    <a:pt x="5333" y="2820"/>
                    <a:pt x="5181" y="2911"/>
                  </a:cubicBezTo>
                  <a:cubicBezTo>
                    <a:pt x="4282" y="3444"/>
                    <a:pt x="3307" y="3993"/>
                    <a:pt x="2286" y="4419"/>
                  </a:cubicBezTo>
                  <a:cubicBezTo>
                    <a:pt x="1677" y="4663"/>
                    <a:pt x="1083" y="4861"/>
                    <a:pt x="519" y="4968"/>
                  </a:cubicBezTo>
                  <a:lnTo>
                    <a:pt x="382" y="4907"/>
                  </a:lnTo>
                  <a:cubicBezTo>
                    <a:pt x="361" y="4903"/>
                    <a:pt x="341" y="4901"/>
                    <a:pt x="321" y="4901"/>
                  </a:cubicBezTo>
                  <a:cubicBezTo>
                    <a:pt x="266" y="4901"/>
                    <a:pt x="213" y="4915"/>
                    <a:pt x="168" y="4937"/>
                  </a:cubicBezTo>
                  <a:cubicBezTo>
                    <a:pt x="138" y="4953"/>
                    <a:pt x="92" y="4983"/>
                    <a:pt x="77" y="5029"/>
                  </a:cubicBezTo>
                  <a:cubicBezTo>
                    <a:pt x="46" y="5090"/>
                    <a:pt x="16" y="5105"/>
                    <a:pt x="16" y="5120"/>
                  </a:cubicBezTo>
                  <a:cubicBezTo>
                    <a:pt x="1" y="5196"/>
                    <a:pt x="16" y="5273"/>
                    <a:pt x="31" y="5334"/>
                  </a:cubicBezTo>
                  <a:lnTo>
                    <a:pt x="62" y="5364"/>
                  </a:lnTo>
                  <a:lnTo>
                    <a:pt x="77" y="5394"/>
                  </a:lnTo>
                  <a:cubicBezTo>
                    <a:pt x="107" y="5425"/>
                    <a:pt x="153" y="5440"/>
                    <a:pt x="184" y="5471"/>
                  </a:cubicBezTo>
                  <a:cubicBezTo>
                    <a:pt x="930" y="5745"/>
                    <a:pt x="1738" y="5943"/>
                    <a:pt x="2591" y="6034"/>
                  </a:cubicBezTo>
                  <a:cubicBezTo>
                    <a:pt x="2957" y="6080"/>
                    <a:pt x="3307" y="6095"/>
                    <a:pt x="3673" y="6095"/>
                  </a:cubicBezTo>
                  <a:lnTo>
                    <a:pt x="3749" y="6095"/>
                  </a:lnTo>
                  <a:cubicBezTo>
                    <a:pt x="4069" y="6095"/>
                    <a:pt x="4434" y="6111"/>
                    <a:pt x="4861" y="6111"/>
                  </a:cubicBezTo>
                  <a:lnTo>
                    <a:pt x="6019" y="6111"/>
                  </a:lnTo>
                  <a:cubicBezTo>
                    <a:pt x="6334" y="6105"/>
                    <a:pt x="6666" y="6102"/>
                    <a:pt x="7006" y="6102"/>
                  </a:cubicBezTo>
                  <a:cubicBezTo>
                    <a:pt x="7688" y="6102"/>
                    <a:pt x="8406" y="6116"/>
                    <a:pt x="9097" y="6156"/>
                  </a:cubicBezTo>
                  <a:cubicBezTo>
                    <a:pt x="9523" y="6172"/>
                    <a:pt x="9935" y="6232"/>
                    <a:pt x="10346" y="6278"/>
                  </a:cubicBezTo>
                  <a:cubicBezTo>
                    <a:pt x="11077" y="6385"/>
                    <a:pt x="11809" y="6552"/>
                    <a:pt x="12494" y="6766"/>
                  </a:cubicBezTo>
                  <a:cubicBezTo>
                    <a:pt x="12860" y="6872"/>
                    <a:pt x="13241" y="7009"/>
                    <a:pt x="13515" y="7101"/>
                  </a:cubicBezTo>
                  <a:lnTo>
                    <a:pt x="13637" y="7147"/>
                  </a:lnTo>
                  <a:lnTo>
                    <a:pt x="14033" y="7268"/>
                  </a:lnTo>
                  <a:cubicBezTo>
                    <a:pt x="14170" y="7314"/>
                    <a:pt x="14307" y="7375"/>
                    <a:pt x="14414" y="7406"/>
                  </a:cubicBezTo>
                  <a:lnTo>
                    <a:pt x="14429" y="7406"/>
                  </a:lnTo>
                  <a:cubicBezTo>
                    <a:pt x="14643" y="7390"/>
                    <a:pt x="14841" y="7375"/>
                    <a:pt x="15039" y="7299"/>
                  </a:cubicBezTo>
                  <a:cubicBezTo>
                    <a:pt x="15115" y="7253"/>
                    <a:pt x="15221" y="7223"/>
                    <a:pt x="15298" y="7177"/>
                  </a:cubicBezTo>
                  <a:cubicBezTo>
                    <a:pt x="15328" y="7131"/>
                    <a:pt x="15374" y="7116"/>
                    <a:pt x="15404" y="7086"/>
                  </a:cubicBezTo>
                  <a:cubicBezTo>
                    <a:pt x="15420" y="7040"/>
                    <a:pt x="15450" y="7025"/>
                    <a:pt x="15480" y="6979"/>
                  </a:cubicBezTo>
                  <a:cubicBezTo>
                    <a:pt x="15496" y="6949"/>
                    <a:pt x="15526" y="6918"/>
                    <a:pt x="15526" y="6872"/>
                  </a:cubicBezTo>
                  <a:lnTo>
                    <a:pt x="15526" y="6888"/>
                  </a:lnTo>
                  <a:cubicBezTo>
                    <a:pt x="15541" y="6811"/>
                    <a:pt x="15541" y="6720"/>
                    <a:pt x="15541" y="6644"/>
                  </a:cubicBezTo>
                  <a:cubicBezTo>
                    <a:pt x="15541" y="6568"/>
                    <a:pt x="15526" y="6507"/>
                    <a:pt x="15496" y="6431"/>
                  </a:cubicBezTo>
                  <a:cubicBezTo>
                    <a:pt x="15480" y="6354"/>
                    <a:pt x="15450" y="6293"/>
                    <a:pt x="15404" y="6217"/>
                  </a:cubicBezTo>
                  <a:cubicBezTo>
                    <a:pt x="15343" y="6141"/>
                    <a:pt x="15298" y="6065"/>
                    <a:pt x="15221" y="6019"/>
                  </a:cubicBezTo>
                  <a:cubicBezTo>
                    <a:pt x="15084" y="5897"/>
                    <a:pt x="14947" y="5821"/>
                    <a:pt x="14810" y="5745"/>
                  </a:cubicBezTo>
                  <a:cubicBezTo>
                    <a:pt x="14612" y="5638"/>
                    <a:pt x="14383" y="5562"/>
                    <a:pt x="14124" y="5501"/>
                  </a:cubicBezTo>
                  <a:cubicBezTo>
                    <a:pt x="13881" y="5425"/>
                    <a:pt x="13622" y="5364"/>
                    <a:pt x="13363" y="5303"/>
                  </a:cubicBezTo>
                  <a:cubicBezTo>
                    <a:pt x="13043" y="5257"/>
                    <a:pt x="12708" y="5196"/>
                    <a:pt x="12357" y="5135"/>
                  </a:cubicBezTo>
                  <a:cubicBezTo>
                    <a:pt x="12052" y="5075"/>
                    <a:pt x="11748" y="5044"/>
                    <a:pt x="11428" y="4983"/>
                  </a:cubicBezTo>
                  <a:cubicBezTo>
                    <a:pt x="11291" y="4968"/>
                    <a:pt x="11153" y="4922"/>
                    <a:pt x="11032" y="4907"/>
                  </a:cubicBezTo>
                  <a:cubicBezTo>
                    <a:pt x="10910" y="4892"/>
                    <a:pt x="10803" y="4846"/>
                    <a:pt x="10681" y="4816"/>
                  </a:cubicBezTo>
                  <a:cubicBezTo>
                    <a:pt x="10590" y="4770"/>
                    <a:pt x="10498" y="4755"/>
                    <a:pt x="10392" y="4694"/>
                  </a:cubicBezTo>
                  <a:cubicBezTo>
                    <a:pt x="10315" y="4663"/>
                    <a:pt x="10270" y="4617"/>
                    <a:pt x="10209" y="4572"/>
                  </a:cubicBezTo>
                  <a:cubicBezTo>
                    <a:pt x="10194" y="4541"/>
                    <a:pt x="10194" y="4511"/>
                    <a:pt x="10209" y="4496"/>
                  </a:cubicBezTo>
                  <a:cubicBezTo>
                    <a:pt x="10300" y="4419"/>
                    <a:pt x="10422" y="4343"/>
                    <a:pt x="10529" y="4267"/>
                  </a:cubicBezTo>
                  <a:cubicBezTo>
                    <a:pt x="10651" y="4206"/>
                    <a:pt x="10757" y="4145"/>
                    <a:pt x="10894" y="4115"/>
                  </a:cubicBezTo>
                  <a:cubicBezTo>
                    <a:pt x="11169" y="4008"/>
                    <a:pt x="11428" y="3978"/>
                    <a:pt x="11687" y="3932"/>
                  </a:cubicBezTo>
                  <a:cubicBezTo>
                    <a:pt x="11839" y="3924"/>
                    <a:pt x="11995" y="3920"/>
                    <a:pt x="12150" y="3920"/>
                  </a:cubicBezTo>
                  <a:cubicBezTo>
                    <a:pt x="12304" y="3920"/>
                    <a:pt x="12456" y="3924"/>
                    <a:pt x="12601" y="3932"/>
                  </a:cubicBezTo>
                  <a:cubicBezTo>
                    <a:pt x="12936" y="3962"/>
                    <a:pt x="13256" y="3993"/>
                    <a:pt x="13576" y="4054"/>
                  </a:cubicBezTo>
                  <a:cubicBezTo>
                    <a:pt x="14246" y="4145"/>
                    <a:pt x="14917" y="4297"/>
                    <a:pt x="15602" y="4419"/>
                  </a:cubicBezTo>
                  <a:cubicBezTo>
                    <a:pt x="15922" y="4465"/>
                    <a:pt x="16227" y="4511"/>
                    <a:pt x="16547" y="4541"/>
                  </a:cubicBezTo>
                  <a:cubicBezTo>
                    <a:pt x="16759" y="4564"/>
                    <a:pt x="16971" y="4578"/>
                    <a:pt x="17177" y="4578"/>
                  </a:cubicBezTo>
                  <a:cubicBezTo>
                    <a:pt x="17252" y="4578"/>
                    <a:pt x="17327" y="4576"/>
                    <a:pt x="17400" y="4572"/>
                  </a:cubicBezTo>
                  <a:cubicBezTo>
                    <a:pt x="17629" y="4541"/>
                    <a:pt x="17857" y="4511"/>
                    <a:pt x="18071" y="4435"/>
                  </a:cubicBezTo>
                  <a:cubicBezTo>
                    <a:pt x="18208" y="4404"/>
                    <a:pt x="18314" y="4313"/>
                    <a:pt x="18436" y="4252"/>
                  </a:cubicBezTo>
                  <a:cubicBezTo>
                    <a:pt x="18528" y="4191"/>
                    <a:pt x="18604" y="4115"/>
                    <a:pt x="18680" y="4023"/>
                  </a:cubicBezTo>
                  <a:cubicBezTo>
                    <a:pt x="18756" y="3917"/>
                    <a:pt x="18817" y="3825"/>
                    <a:pt x="18878" y="3734"/>
                  </a:cubicBezTo>
                  <a:cubicBezTo>
                    <a:pt x="18909" y="3673"/>
                    <a:pt x="18924" y="3597"/>
                    <a:pt x="18954" y="3520"/>
                  </a:cubicBezTo>
                  <a:cubicBezTo>
                    <a:pt x="18954" y="3460"/>
                    <a:pt x="18970" y="3429"/>
                    <a:pt x="18954" y="3368"/>
                  </a:cubicBezTo>
                  <a:cubicBezTo>
                    <a:pt x="18954" y="3322"/>
                    <a:pt x="18924" y="3277"/>
                    <a:pt x="18924" y="3231"/>
                  </a:cubicBezTo>
                  <a:cubicBezTo>
                    <a:pt x="18909" y="3170"/>
                    <a:pt x="18893" y="3140"/>
                    <a:pt x="18848" y="3079"/>
                  </a:cubicBezTo>
                  <a:cubicBezTo>
                    <a:pt x="18817" y="3018"/>
                    <a:pt x="18756" y="2941"/>
                    <a:pt x="18680" y="2911"/>
                  </a:cubicBezTo>
                  <a:cubicBezTo>
                    <a:pt x="18543" y="2789"/>
                    <a:pt x="18421" y="2728"/>
                    <a:pt x="18269" y="2652"/>
                  </a:cubicBezTo>
                  <a:cubicBezTo>
                    <a:pt x="18010" y="2530"/>
                    <a:pt x="17751" y="2439"/>
                    <a:pt x="17476" y="2363"/>
                  </a:cubicBezTo>
                  <a:cubicBezTo>
                    <a:pt x="17172" y="2271"/>
                    <a:pt x="16852" y="2195"/>
                    <a:pt x="16532" y="2134"/>
                  </a:cubicBezTo>
                  <a:lnTo>
                    <a:pt x="16547" y="2134"/>
                  </a:lnTo>
                  <a:cubicBezTo>
                    <a:pt x="16059" y="2043"/>
                    <a:pt x="15572" y="1966"/>
                    <a:pt x="15084" y="1905"/>
                  </a:cubicBezTo>
                  <a:cubicBezTo>
                    <a:pt x="14612" y="1845"/>
                    <a:pt x="14109" y="1784"/>
                    <a:pt x="13637" y="1753"/>
                  </a:cubicBezTo>
                  <a:cubicBezTo>
                    <a:pt x="13134" y="1707"/>
                    <a:pt x="12647" y="1662"/>
                    <a:pt x="12174" y="1616"/>
                  </a:cubicBezTo>
                  <a:lnTo>
                    <a:pt x="11656" y="1555"/>
                  </a:lnTo>
                  <a:cubicBezTo>
                    <a:pt x="11595" y="1555"/>
                    <a:pt x="11534" y="1540"/>
                    <a:pt x="11489" y="1540"/>
                  </a:cubicBezTo>
                  <a:cubicBezTo>
                    <a:pt x="11443" y="1540"/>
                    <a:pt x="11412" y="1525"/>
                    <a:pt x="11352" y="1509"/>
                  </a:cubicBezTo>
                  <a:cubicBezTo>
                    <a:pt x="11336" y="1509"/>
                    <a:pt x="11306" y="1479"/>
                    <a:pt x="11306" y="1448"/>
                  </a:cubicBezTo>
                  <a:lnTo>
                    <a:pt x="11306" y="1418"/>
                  </a:lnTo>
                  <a:lnTo>
                    <a:pt x="11336" y="1403"/>
                  </a:lnTo>
                  <a:cubicBezTo>
                    <a:pt x="11367" y="1387"/>
                    <a:pt x="11412" y="1342"/>
                    <a:pt x="11443" y="1326"/>
                  </a:cubicBezTo>
                  <a:cubicBezTo>
                    <a:pt x="11504" y="1311"/>
                    <a:pt x="11534" y="1296"/>
                    <a:pt x="11595" y="1250"/>
                  </a:cubicBezTo>
                  <a:cubicBezTo>
                    <a:pt x="11732" y="1205"/>
                    <a:pt x="11870" y="1159"/>
                    <a:pt x="11991" y="1098"/>
                  </a:cubicBezTo>
                  <a:cubicBezTo>
                    <a:pt x="12144" y="1037"/>
                    <a:pt x="12281" y="991"/>
                    <a:pt x="12433" y="930"/>
                  </a:cubicBezTo>
                  <a:cubicBezTo>
                    <a:pt x="12555" y="869"/>
                    <a:pt x="12677" y="824"/>
                    <a:pt x="12799" y="748"/>
                  </a:cubicBezTo>
                  <a:cubicBezTo>
                    <a:pt x="12829" y="702"/>
                    <a:pt x="12875" y="687"/>
                    <a:pt x="12906" y="641"/>
                  </a:cubicBezTo>
                  <a:cubicBezTo>
                    <a:pt x="12936" y="626"/>
                    <a:pt x="12936" y="610"/>
                    <a:pt x="12951" y="595"/>
                  </a:cubicBezTo>
                  <a:cubicBezTo>
                    <a:pt x="12951" y="565"/>
                    <a:pt x="12967" y="565"/>
                    <a:pt x="12967" y="549"/>
                  </a:cubicBezTo>
                  <a:lnTo>
                    <a:pt x="12967" y="489"/>
                  </a:lnTo>
                  <a:cubicBezTo>
                    <a:pt x="12967" y="473"/>
                    <a:pt x="12967" y="443"/>
                    <a:pt x="12951" y="412"/>
                  </a:cubicBezTo>
                  <a:cubicBezTo>
                    <a:pt x="12936" y="397"/>
                    <a:pt x="12936" y="367"/>
                    <a:pt x="12906" y="336"/>
                  </a:cubicBezTo>
                  <a:cubicBezTo>
                    <a:pt x="12890" y="321"/>
                    <a:pt x="12875" y="290"/>
                    <a:pt x="12829" y="260"/>
                  </a:cubicBezTo>
                  <a:cubicBezTo>
                    <a:pt x="12799" y="230"/>
                    <a:pt x="12753" y="214"/>
                    <a:pt x="12708" y="169"/>
                  </a:cubicBezTo>
                  <a:cubicBezTo>
                    <a:pt x="12586" y="108"/>
                    <a:pt x="12479" y="77"/>
                    <a:pt x="12357" y="62"/>
                  </a:cubicBezTo>
                  <a:cubicBezTo>
                    <a:pt x="12144" y="16"/>
                    <a:pt x="11946" y="1"/>
                    <a:pt x="117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6039950" y="3420450"/>
              <a:ext cx="25" cy="25"/>
            </a:xfrm>
            <a:custGeom>
              <a:rect b="b" l="l" r="r" t="t"/>
              <a:pathLst>
                <a:path extrusionOk="0" h="1" w="1">
                  <a:moveTo>
                    <a:pt x="1"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6039200" y="3432250"/>
              <a:ext cx="25" cy="25"/>
            </a:xfrm>
            <a:custGeom>
              <a:rect b="b" l="l" r="r" t="t"/>
              <a:pathLst>
                <a:path extrusionOk="0" h="1" w="1">
                  <a:moveTo>
                    <a:pt x="0" y="1"/>
                  </a:moveTo>
                  <a:lnTo>
                    <a:pt x="0" y="1"/>
                  </a:lnTo>
                  <a:lnTo>
                    <a:pt x="0" y="1"/>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5879600" y="3042975"/>
              <a:ext cx="517675" cy="160300"/>
            </a:xfrm>
            <a:custGeom>
              <a:rect b="b" l="l" r="r" t="t"/>
              <a:pathLst>
                <a:path extrusionOk="0" h="6412" w="20707">
                  <a:moveTo>
                    <a:pt x="12677" y="1"/>
                  </a:moveTo>
                  <a:cubicBezTo>
                    <a:pt x="12159" y="77"/>
                    <a:pt x="11625" y="199"/>
                    <a:pt x="11107" y="336"/>
                  </a:cubicBezTo>
                  <a:cubicBezTo>
                    <a:pt x="10056" y="626"/>
                    <a:pt x="8974" y="1067"/>
                    <a:pt x="7756" y="1646"/>
                  </a:cubicBezTo>
                  <a:cubicBezTo>
                    <a:pt x="6613" y="2210"/>
                    <a:pt x="5485" y="2835"/>
                    <a:pt x="4526" y="3383"/>
                  </a:cubicBezTo>
                  <a:lnTo>
                    <a:pt x="3931" y="3734"/>
                  </a:lnTo>
                  <a:cubicBezTo>
                    <a:pt x="2880" y="4313"/>
                    <a:pt x="1814" y="4953"/>
                    <a:pt x="717" y="5501"/>
                  </a:cubicBezTo>
                  <a:cubicBezTo>
                    <a:pt x="518" y="5562"/>
                    <a:pt x="305" y="5638"/>
                    <a:pt x="138" y="5714"/>
                  </a:cubicBezTo>
                  <a:cubicBezTo>
                    <a:pt x="107" y="5730"/>
                    <a:pt x="77" y="5745"/>
                    <a:pt x="61" y="5791"/>
                  </a:cubicBezTo>
                  <a:cubicBezTo>
                    <a:pt x="31" y="5882"/>
                    <a:pt x="0" y="5928"/>
                    <a:pt x="31" y="5973"/>
                  </a:cubicBezTo>
                  <a:cubicBezTo>
                    <a:pt x="46" y="6034"/>
                    <a:pt x="77" y="6065"/>
                    <a:pt x="122" y="6110"/>
                  </a:cubicBezTo>
                  <a:cubicBezTo>
                    <a:pt x="144" y="6121"/>
                    <a:pt x="181" y="6132"/>
                    <a:pt x="222" y="6132"/>
                  </a:cubicBezTo>
                  <a:cubicBezTo>
                    <a:pt x="239" y="6132"/>
                    <a:pt x="257" y="6130"/>
                    <a:pt x="275" y="6126"/>
                  </a:cubicBezTo>
                  <a:cubicBezTo>
                    <a:pt x="1067" y="5882"/>
                    <a:pt x="1890" y="5684"/>
                    <a:pt x="2743" y="5577"/>
                  </a:cubicBezTo>
                  <a:lnTo>
                    <a:pt x="2789" y="5577"/>
                  </a:lnTo>
                  <a:cubicBezTo>
                    <a:pt x="3353" y="5501"/>
                    <a:pt x="3935" y="5466"/>
                    <a:pt x="4558" y="5466"/>
                  </a:cubicBezTo>
                  <a:cubicBezTo>
                    <a:pt x="4928" y="5466"/>
                    <a:pt x="5311" y="5478"/>
                    <a:pt x="5714" y="5501"/>
                  </a:cubicBezTo>
                  <a:cubicBezTo>
                    <a:pt x="6659" y="5562"/>
                    <a:pt x="7588" y="5669"/>
                    <a:pt x="8685" y="5821"/>
                  </a:cubicBezTo>
                  <a:lnTo>
                    <a:pt x="8654" y="5806"/>
                  </a:lnTo>
                  <a:lnTo>
                    <a:pt x="8654" y="5806"/>
                  </a:lnTo>
                  <a:cubicBezTo>
                    <a:pt x="8944" y="5867"/>
                    <a:pt x="9218" y="5897"/>
                    <a:pt x="9508" y="5943"/>
                  </a:cubicBezTo>
                  <a:cubicBezTo>
                    <a:pt x="9889" y="5989"/>
                    <a:pt x="10254" y="6050"/>
                    <a:pt x="10635" y="6095"/>
                  </a:cubicBezTo>
                  <a:cubicBezTo>
                    <a:pt x="11306" y="6187"/>
                    <a:pt x="11991" y="6263"/>
                    <a:pt x="12631" y="6293"/>
                  </a:cubicBezTo>
                  <a:cubicBezTo>
                    <a:pt x="13496" y="6374"/>
                    <a:pt x="14318" y="6411"/>
                    <a:pt x="15103" y="6411"/>
                  </a:cubicBezTo>
                  <a:cubicBezTo>
                    <a:pt x="15354" y="6411"/>
                    <a:pt x="15602" y="6407"/>
                    <a:pt x="15846" y="6400"/>
                  </a:cubicBezTo>
                  <a:cubicBezTo>
                    <a:pt x="15952" y="6354"/>
                    <a:pt x="16029" y="6293"/>
                    <a:pt x="16105" y="6248"/>
                  </a:cubicBezTo>
                  <a:cubicBezTo>
                    <a:pt x="16181" y="6187"/>
                    <a:pt x="16227" y="6126"/>
                    <a:pt x="16288" y="6065"/>
                  </a:cubicBezTo>
                  <a:cubicBezTo>
                    <a:pt x="16333" y="6034"/>
                    <a:pt x="16349" y="5973"/>
                    <a:pt x="16364" y="5943"/>
                  </a:cubicBezTo>
                  <a:cubicBezTo>
                    <a:pt x="16379" y="5897"/>
                    <a:pt x="16410" y="5836"/>
                    <a:pt x="16410" y="5806"/>
                  </a:cubicBezTo>
                  <a:lnTo>
                    <a:pt x="16410" y="5669"/>
                  </a:lnTo>
                  <a:cubicBezTo>
                    <a:pt x="16410" y="5608"/>
                    <a:pt x="16379" y="5532"/>
                    <a:pt x="16364" y="5486"/>
                  </a:cubicBezTo>
                  <a:cubicBezTo>
                    <a:pt x="16349" y="5425"/>
                    <a:pt x="16303" y="5364"/>
                    <a:pt x="16272" y="5333"/>
                  </a:cubicBezTo>
                  <a:cubicBezTo>
                    <a:pt x="16227" y="5273"/>
                    <a:pt x="16181" y="5212"/>
                    <a:pt x="16120" y="5181"/>
                  </a:cubicBezTo>
                  <a:cubicBezTo>
                    <a:pt x="16029" y="5105"/>
                    <a:pt x="15922" y="5044"/>
                    <a:pt x="15831" y="4998"/>
                  </a:cubicBezTo>
                  <a:lnTo>
                    <a:pt x="15846" y="4998"/>
                  </a:lnTo>
                  <a:cubicBezTo>
                    <a:pt x="15648" y="4907"/>
                    <a:pt x="15419" y="4846"/>
                    <a:pt x="15191" y="4815"/>
                  </a:cubicBezTo>
                  <a:lnTo>
                    <a:pt x="14779" y="4754"/>
                  </a:lnTo>
                  <a:cubicBezTo>
                    <a:pt x="14078" y="4694"/>
                    <a:pt x="13378" y="4694"/>
                    <a:pt x="12677" y="4678"/>
                  </a:cubicBezTo>
                  <a:cubicBezTo>
                    <a:pt x="12524" y="4678"/>
                    <a:pt x="12342" y="4663"/>
                    <a:pt x="12189" y="4648"/>
                  </a:cubicBezTo>
                  <a:cubicBezTo>
                    <a:pt x="12067" y="4617"/>
                    <a:pt x="11915" y="4602"/>
                    <a:pt x="11778" y="4587"/>
                  </a:cubicBezTo>
                  <a:cubicBezTo>
                    <a:pt x="11656" y="4572"/>
                    <a:pt x="11534" y="4526"/>
                    <a:pt x="11412" y="4465"/>
                  </a:cubicBezTo>
                  <a:cubicBezTo>
                    <a:pt x="11351" y="4450"/>
                    <a:pt x="11321" y="4435"/>
                    <a:pt x="11260" y="4389"/>
                  </a:cubicBezTo>
                  <a:cubicBezTo>
                    <a:pt x="11229" y="4374"/>
                    <a:pt x="11184" y="4343"/>
                    <a:pt x="11153" y="4313"/>
                  </a:cubicBezTo>
                  <a:cubicBezTo>
                    <a:pt x="11123" y="4297"/>
                    <a:pt x="11123" y="4282"/>
                    <a:pt x="11123" y="4282"/>
                  </a:cubicBezTo>
                  <a:cubicBezTo>
                    <a:pt x="11123" y="4267"/>
                    <a:pt x="11153" y="4267"/>
                    <a:pt x="11153" y="4267"/>
                  </a:cubicBezTo>
                  <a:cubicBezTo>
                    <a:pt x="11656" y="3962"/>
                    <a:pt x="12250" y="3825"/>
                    <a:pt x="12844" y="3764"/>
                  </a:cubicBezTo>
                  <a:cubicBezTo>
                    <a:pt x="13210" y="3728"/>
                    <a:pt x="13571" y="3714"/>
                    <a:pt x="13933" y="3714"/>
                  </a:cubicBezTo>
                  <a:cubicBezTo>
                    <a:pt x="14188" y="3714"/>
                    <a:pt x="14444" y="3721"/>
                    <a:pt x="14703" y="3734"/>
                  </a:cubicBezTo>
                  <a:cubicBezTo>
                    <a:pt x="14932" y="3734"/>
                    <a:pt x="15145" y="3749"/>
                    <a:pt x="15374" y="3749"/>
                  </a:cubicBezTo>
                  <a:lnTo>
                    <a:pt x="15587" y="3749"/>
                  </a:lnTo>
                  <a:cubicBezTo>
                    <a:pt x="15648" y="3749"/>
                    <a:pt x="15724" y="3749"/>
                    <a:pt x="15770" y="3764"/>
                  </a:cubicBezTo>
                  <a:cubicBezTo>
                    <a:pt x="16105" y="3779"/>
                    <a:pt x="16440" y="3825"/>
                    <a:pt x="16760" y="3840"/>
                  </a:cubicBezTo>
                  <a:cubicBezTo>
                    <a:pt x="17141" y="3886"/>
                    <a:pt x="17552" y="3901"/>
                    <a:pt x="17948" y="3917"/>
                  </a:cubicBezTo>
                  <a:cubicBezTo>
                    <a:pt x="18106" y="3923"/>
                    <a:pt x="18267" y="3927"/>
                    <a:pt x="18427" y="3927"/>
                  </a:cubicBezTo>
                  <a:cubicBezTo>
                    <a:pt x="18655" y="3927"/>
                    <a:pt x="18883" y="3919"/>
                    <a:pt x="19106" y="3901"/>
                  </a:cubicBezTo>
                  <a:cubicBezTo>
                    <a:pt x="19411" y="3856"/>
                    <a:pt x="19716" y="3825"/>
                    <a:pt x="20005" y="3703"/>
                  </a:cubicBezTo>
                  <a:lnTo>
                    <a:pt x="19990" y="3703"/>
                  </a:lnTo>
                  <a:cubicBezTo>
                    <a:pt x="20112" y="3673"/>
                    <a:pt x="20234" y="3597"/>
                    <a:pt x="20340" y="3520"/>
                  </a:cubicBezTo>
                  <a:cubicBezTo>
                    <a:pt x="20386" y="3475"/>
                    <a:pt x="20417" y="3459"/>
                    <a:pt x="20462" y="3429"/>
                  </a:cubicBezTo>
                  <a:cubicBezTo>
                    <a:pt x="20493" y="3383"/>
                    <a:pt x="20523" y="3368"/>
                    <a:pt x="20539" y="3322"/>
                  </a:cubicBezTo>
                  <a:cubicBezTo>
                    <a:pt x="20599" y="3277"/>
                    <a:pt x="20630" y="3200"/>
                    <a:pt x="20676" y="3124"/>
                  </a:cubicBezTo>
                  <a:cubicBezTo>
                    <a:pt x="20691" y="3079"/>
                    <a:pt x="20706" y="3018"/>
                    <a:pt x="20706" y="2987"/>
                  </a:cubicBezTo>
                  <a:lnTo>
                    <a:pt x="20706" y="2865"/>
                  </a:lnTo>
                  <a:cubicBezTo>
                    <a:pt x="20706" y="2835"/>
                    <a:pt x="20691" y="2789"/>
                    <a:pt x="20691" y="2774"/>
                  </a:cubicBezTo>
                  <a:lnTo>
                    <a:pt x="20630" y="2667"/>
                  </a:lnTo>
                  <a:cubicBezTo>
                    <a:pt x="20599" y="2606"/>
                    <a:pt x="20539" y="2545"/>
                    <a:pt x="20478" y="2515"/>
                  </a:cubicBezTo>
                  <a:lnTo>
                    <a:pt x="20493" y="2515"/>
                  </a:lnTo>
                  <a:cubicBezTo>
                    <a:pt x="20371" y="2408"/>
                    <a:pt x="20234" y="2332"/>
                    <a:pt x="20097" y="2256"/>
                  </a:cubicBezTo>
                  <a:lnTo>
                    <a:pt x="20112" y="2256"/>
                  </a:lnTo>
                  <a:cubicBezTo>
                    <a:pt x="19853" y="2149"/>
                    <a:pt x="19563" y="2058"/>
                    <a:pt x="19304" y="1997"/>
                  </a:cubicBezTo>
                  <a:cubicBezTo>
                    <a:pt x="18969" y="1921"/>
                    <a:pt x="18634" y="1844"/>
                    <a:pt x="18314" y="1783"/>
                  </a:cubicBezTo>
                  <a:cubicBezTo>
                    <a:pt x="17887" y="1707"/>
                    <a:pt x="17476" y="1646"/>
                    <a:pt x="17049" y="1616"/>
                  </a:cubicBezTo>
                  <a:cubicBezTo>
                    <a:pt x="16638" y="1570"/>
                    <a:pt x="16212" y="1524"/>
                    <a:pt x="15800" y="1479"/>
                  </a:cubicBezTo>
                  <a:cubicBezTo>
                    <a:pt x="15282" y="1448"/>
                    <a:pt x="14764" y="1403"/>
                    <a:pt x="14246" y="1342"/>
                  </a:cubicBezTo>
                  <a:cubicBezTo>
                    <a:pt x="14078" y="1326"/>
                    <a:pt x="13896" y="1311"/>
                    <a:pt x="13713" y="1296"/>
                  </a:cubicBezTo>
                  <a:cubicBezTo>
                    <a:pt x="13667" y="1296"/>
                    <a:pt x="13591" y="1265"/>
                    <a:pt x="13530" y="1265"/>
                  </a:cubicBezTo>
                  <a:cubicBezTo>
                    <a:pt x="13484" y="1265"/>
                    <a:pt x="13439" y="1250"/>
                    <a:pt x="13393" y="1235"/>
                  </a:cubicBezTo>
                  <a:cubicBezTo>
                    <a:pt x="13378" y="1235"/>
                    <a:pt x="13362" y="1220"/>
                    <a:pt x="13362" y="1189"/>
                  </a:cubicBezTo>
                  <a:cubicBezTo>
                    <a:pt x="13362" y="1174"/>
                    <a:pt x="13378" y="1159"/>
                    <a:pt x="13393" y="1159"/>
                  </a:cubicBezTo>
                  <a:cubicBezTo>
                    <a:pt x="13560" y="1113"/>
                    <a:pt x="13713" y="1083"/>
                    <a:pt x="13896" y="1022"/>
                  </a:cubicBezTo>
                  <a:lnTo>
                    <a:pt x="13865" y="1022"/>
                  </a:lnTo>
                  <a:cubicBezTo>
                    <a:pt x="13972" y="991"/>
                    <a:pt x="14063" y="946"/>
                    <a:pt x="14155" y="885"/>
                  </a:cubicBezTo>
                  <a:cubicBezTo>
                    <a:pt x="14200" y="869"/>
                    <a:pt x="14216" y="839"/>
                    <a:pt x="14246" y="808"/>
                  </a:cubicBezTo>
                  <a:cubicBezTo>
                    <a:pt x="14277" y="793"/>
                    <a:pt x="14277" y="778"/>
                    <a:pt x="14292" y="763"/>
                  </a:cubicBezTo>
                  <a:cubicBezTo>
                    <a:pt x="14292" y="732"/>
                    <a:pt x="14292" y="732"/>
                    <a:pt x="14307" y="717"/>
                  </a:cubicBezTo>
                  <a:lnTo>
                    <a:pt x="14307" y="687"/>
                  </a:lnTo>
                  <a:cubicBezTo>
                    <a:pt x="14307" y="656"/>
                    <a:pt x="14307" y="641"/>
                    <a:pt x="14292" y="626"/>
                  </a:cubicBezTo>
                  <a:cubicBezTo>
                    <a:pt x="14277" y="610"/>
                    <a:pt x="14277" y="580"/>
                    <a:pt x="14246" y="549"/>
                  </a:cubicBezTo>
                  <a:cubicBezTo>
                    <a:pt x="14216" y="504"/>
                    <a:pt x="14170" y="458"/>
                    <a:pt x="14139" y="427"/>
                  </a:cubicBezTo>
                  <a:cubicBezTo>
                    <a:pt x="14018" y="336"/>
                    <a:pt x="13896" y="260"/>
                    <a:pt x="13743" y="199"/>
                  </a:cubicBezTo>
                  <a:cubicBezTo>
                    <a:pt x="13560" y="123"/>
                    <a:pt x="13378" y="77"/>
                    <a:pt x="13164" y="31"/>
                  </a:cubicBezTo>
                  <a:cubicBezTo>
                    <a:pt x="13012" y="16"/>
                    <a:pt x="12844" y="1"/>
                    <a:pt x="126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6396850" y="3121450"/>
              <a:ext cx="25" cy="25"/>
            </a:xfrm>
            <a:custGeom>
              <a:rect b="b" l="l" r="r" t="t"/>
              <a:pathLst>
                <a:path extrusionOk="0" h="1" w="1">
                  <a:moveTo>
                    <a:pt x="1" y="0"/>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6036900" y="2734850"/>
              <a:ext cx="493300" cy="310600"/>
            </a:xfrm>
            <a:custGeom>
              <a:rect b="b" l="l" r="r" t="t"/>
              <a:pathLst>
                <a:path extrusionOk="0" h="12424" w="19732">
                  <a:moveTo>
                    <a:pt x="18315" y="0"/>
                  </a:moveTo>
                  <a:cubicBezTo>
                    <a:pt x="18116" y="0"/>
                    <a:pt x="17918" y="15"/>
                    <a:pt x="17705" y="31"/>
                  </a:cubicBezTo>
                  <a:lnTo>
                    <a:pt x="17690" y="31"/>
                  </a:lnTo>
                  <a:cubicBezTo>
                    <a:pt x="17355" y="76"/>
                    <a:pt x="17019" y="137"/>
                    <a:pt x="16684" y="183"/>
                  </a:cubicBezTo>
                  <a:cubicBezTo>
                    <a:pt x="16319" y="259"/>
                    <a:pt x="15953" y="335"/>
                    <a:pt x="15603" y="442"/>
                  </a:cubicBezTo>
                  <a:cubicBezTo>
                    <a:pt x="14856" y="625"/>
                    <a:pt x="14125" y="838"/>
                    <a:pt x="13393" y="1051"/>
                  </a:cubicBezTo>
                  <a:cubicBezTo>
                    <a:pt x="13043" y="1143"/>
                    <a:pt x="12723" y="1234"/>
                    <a:pt x="12372" y="1356"/>
                  </a:cubicBezTo>
                  <a:cubicBezTo>
                    <a:pt x="12098" y="1432"/>
                    <a:pt x="11809" y="1524"/>
                    <a:pt x="11519" y="1600"/>
                  </a:cubicBezTo>
                  <a:cubicBezTo>
                    <a:pt x="11291" y="1661"/>
                    <a:pt x="11077" y="1706"/>
                    <a:pt x="10849" y="1752"/>
                  </a:cubicBezTo>
                  <a:cubicBezTo>
                    <a:pt x="10773" y="1767"/>
                    <a:pt x="10681" y="1783"/>
                    <a:pt x="10605" y="1783"/>
                  </a:cubicBezTo>
                  <a:cubicBezTo>
                    <a:pt x="10564" y="1783"/>
                    <a:pt x="10531" y="1796"/>
                    <a:pt x="10495" y="1796"/>
                  </a:cubicBezTo>
                  <a:cubicBezTo>
                    <a:pt x="10476" y="1796"/>
                    <a:pt x="10458" y="1793"/>
                    <a:pt x="10438" y="1783"/>
                  </a:cubicBezTo>
                  <a:cubicBezTo>
                    <a:pt x="10422" y="1783"/>
                    <a:pt x="10392" y="1783"/>
                    <a:pt x="10392" y="1767"/>
                  </a:cubicBezTo>
                  <a:lnTo>
                    <a:pt x="10392" y="1737"/>
                  </a:lnTo>
                  <a:cubicBezTo>
                    <a:pt x="10453" y="1615"/>
                    <a:pt x="10544" y="1508"/>
                    <a:pt x="10620" y="1402"/>
                  </a:cubicBezTo>
                  <a:lnTo>
                    <a:pt x="10910" y="1127"/>
                  </a:lnTo>
                  <a:cubicBezTo>
                    <a:pt x="11108" y="929"/>
                    <a:pt x="11306" y="762"/>
                    <a:pt x="11504" y="564"/>
                  </a:cubicBezTo>
                  <a:cubicBezTo>
                    <a:pt x="11367" y="533"/>
                    <a:pt x="11230" y="488"/>
                    <a:pt x="11077" y="472"/>
                  </a:cubicBezTo>
                  <a:lnTo>
                    <a:pt x="11108" y="472"/>
                  </a:lnTo>
                  <a:cubicBezTo>
                    <a:pt x="10971" y="457"/>
                    <a:pt x="10818" y="442"/>
                    <a:pt x="10666" y="442"/>
                  </a:cubicBezTo>
                  <a:cubicBezTo>
                    <a:pt x="10529" y="442"/>
                    <a:pt x="10377" y="442"/>
                    <a:pt x="10239" y="457"/>
                  </a:cubicBezTo>
                  <a:lnTo>
                    <a:pt x="10270" y="457"/>
                  </a:lnTo>
                  <a:cubicBezTo>
                    <a:pt x="9828" y="488"/>
                    <a:pt x="9401" y="609"/>
                    <a:pt x="9005" y="762"/>
                  </a:cubicBezTo>
                  <a:cubicBezTo>
                    <a:pt x="8640" y="945"/>
                    <a:pt x="8289" y="1158"/>
                    <a:pt x="7939" y="1387"/>
                  </a:cubicBezTo>
                  <a:cubicBezTo>
                    <a:pt x="5593" y="2880"/>
                    <a:pt x="3581" y="5028"/>
                    <a:pt x="2088" y="7557"/>
                  </a:cubicBezTo>
                  <a:cubicBezTo>
                    <a:pt x="1936" y="7633"/>
                    <a:pt x="1860" y="7770"/>
                    <a:pt x="1784" y="7907"/>
                  </a:cubicBezTo>
                  <a:cubicBezTo>
                    <a:pt x="1098" y="9157"/>
                    <a:pt x="549" y="10498"/>
                    <a:pt x="153" y="11838"/>
                  </a:cubicBezTo>
                  <a:cubicBezTo>
                    <a:pt x="108" y="11884"/>
                    <a:pt x="77" y="11915"/>
                    <a:pt x="31" y="11975"/>
                  </a:cubicBezTo>
                  <a:cubicBezTo>
                    <a:pt x="1" y="12036"/>
                    <a:pt x="1" y="12067"/>
                    <a:pt x="1" y="12113"/>
                  </a:cubicBezTo>
                  <a:cubicBezTo>
                    <a:pt x="1" y="12158"/>
                    <a:pt x="16" y="12219"/>
                    <a:pt x="31" y="12280"/>
                  </a:cubicBezTo>
                  <a:cubicBezTo>
                    <a:pt x="16" y="12341"/>
                    <a:pt x="62" y="12387"/>
                    <a:pt x="92" y="12417"/>
                  </a:cubicBezTo>
                  <a:cubicBezTo>
                    <a:pt x="105" y="12421"/>
                    <a:pt x="115" y="12423"/>
                    <a:pt x="123" y="12423"/>
                  </a:cubicBezTo>
                  <a:cubicBezTo>
                    <a:pt x="147" y="12423"/>
                    <a:pt x="161" y="12409"/>
                    <a:pt x="184" y="12387"/>
                  </a:cubicBezTo>
                  <a:cubicBezTo>
                    <a:pt x="205" y="12395"/>
                    <a:pt x="229" y="12399"/>
                    <a:pt x="253" y="12399"/>
                  </a:cubicBezTo>
                  <a:cubicBezTo>
                    <a:pt x="317" y="12399"/>
                    <a:pt x="388" y="12374"/>
                    <a:pt x="443" y="12341"/>
                  </a:cubicBezTo>
                  <a:lnTo>
                    <a:pt x="534" y="12265"/>
                  </a:lnTo>
                  <a:lnTo>
                    <a:pt x="565" y="12219"/>
                  </a:lnTo>
                  <a:lnTo>
                    <a:pt x="595" y="12204"/>
                  </a:lnTo>
                  <a:cubicBezTo>
                    <a:pt x="702" y="12113"/>
                    <a:pt x="824" y="12006"/>
                    <a:pt x="946" y="11915"/>
                  </a:cubicBezTo>
                  <a:cubicBezTo>
                    <a:pt x="1128" y="11777"/>
                    <a:pt x="1296" y="11671"/>
                    <a:pt x="1479" y="11549"/>
                  </a:cubicBezTo>
                  <a:cubicBezTo>
                    <a:pt x="2043" y="11198"/>
                    <a:pt x="2667" y="10894"/>
                    <a:pt x="3505" y="10513"/>
                  </a:cubicBezTo>
                  <a:cubicBezTo>
                    <a:pt x="3886" y="10330"/>
                    <a:pt x="4267" y="10178"/>
                    <a:pt x="4572" y="10071"/>
                  </a:cubicBezTo>
                  <a:lnTo>
                    <a:pt x="4892" y="9934"/>
                  </a:lnTo>
                  <a:cubicBezTo>
                    <a:pt x="5166" y="9827"/>
                    <a:pt x="5425" y="9721"/>
                    <a:pt x="5699" y="9614"/>
                  </a:cubicBezTo>
                  <a:cubicBezTo>
                    <a:pt x="7025" y="9096"/>
                    <a:pt x="8396" y="8654"/>
                    <a:pt x="9752" y="8227"/>
                  </a:cubicBezTo>
                  <a:lnTo>
                    <a:pt x="10468" y="7999"/>
                  </a:lnTo>
                  <a:cubicBezTo>
                    <a:pt x="11062" y="7801"/>
                    <a:pt x="11672" y="7618"/>
                    <a:pt x="12281" y="7405"/>
                  </a:cubicBezTo>
                  <a:cubicBezTo>
                    <a:pt x="12494" y="7283"/>
                    <a:pt x="12692" y="7191"/>
                    <a:pt x="12891" y="7085"/>
                  </a:cubicBezTo>
                  <a:cubicBezTo>
                    <a:pt x="13195" y="6902"/>
                    <a:pt x="13485" y="6734"/>
                    <a:pt x="13744" y="6521"/>
                  </a:cubicBezTo>
                  <a:cubicBezTo>
                    <a:pt x="13881" y="6430"/>
                    <a:pt x="13988" y="6338"/>
                    <a:pt x="14109" y="6247"/>
                  </a:cubicBezTo>
                  <a:lnTo>
                    <a:pt x="14399" y="5957"/>
                  </a:lnTo>
                  <a:lnTo>
                    <a:pt x="14399" y="5973"/>
                  </a:lnTo>
                  <a:cubicBezTo>
                    <a:pt x="14460" y="5896"/>
                    <a:pt x="14506" y="5820"/>
                    <a:pt x="14551" y="5744"/>
                  </a:cubicBezTo>
                  <a:cubicBezTo>
                    <a:pt x="14566" y="5714"/>
                    <a:pt x="14582" y="5653"/>
                    <a:pt x="14582" y="5622"/>
                  </a:cubicBezTo>
                  <a:lnTo>
                    <a:pt x="14582" y="5515"/>
                  </a:lnTo>
                  <a:cubicBezTo>
                    <a:pt x="14582" y="5485"/>
                    <a:pt x="14566" y="5470"/>
                    <a:pt x="14566" y="5424"/>
                  </a:cubicBezTo>
                  <a:cubicBezTo>
                    <a:pt x="14551" y="5394"/>
                    <a:pt x="14536" y="5363"/>
                    <a:pt x="14506" y="5333"/>
                  </a:cubicBezTo>
                  <a:cubicBezTo>
                    <a:pt x="14475" y="5287"/>
                    <a:pt x="14460" y="5256"/>
                    <a:pt x="14414" y="5241"/>
                  </a:cubicBezTo>
                  <a:cubicBezTo>
                    <a:pt x="14384" y="5195"/>
                    <a:pt x="14338" y="5180"/>
                    <a:pt x="14277" y="5165"/>
                  </a:cubicBezTo>
                  <a:cubicBezTo>
                    <a:pt x="14201" y="5135"/>
                    <a:pt x="14155" y="5119"/>
                    <a:pt x="14079" y="5104"/>
                  </a:cubicBezTo>
                  <a:cubicBezTo>
                    <a:pt x="14003" y="5096"/>
                    <a:pt x="13930" y="5093"/>
                    <a:pt x="13858" y="5093"/>
                  </a:cubicBezTo>
                  <a:cubicBezTo>
                    <a:pt x="13786" y="5093"/>
                    <a:pt x="13713" y="5096"/>
                    <a:pt x="13637" y="5104"/>
                  </a:cubicBezTo>
                  <a:lnTo>
                    <a:pt x="13652" y="5104"/>
                  </a:lnTo>
                  <a:cubicBezTo>
                    <a:pt x="13363" y="5135"/>
                    <a:pt x="13104" y="5195"/>
                    <a:pt x="12830" y="5272"/>
                  </a:cubicBezTo>
                  <a:cubicBezTo>
                    <a:pt x="12525" y="5363"/>
                    <a:pt x="12220" y="5470"/>
                    <a:pt x="11915" y="5576"/>
                  </a:cubicBezTo>
                  <a:lnTo>
                    <a:pt x="11946" y="5576"/>
                  </a:lnTo>
                  <a:cubicBezTo>
                    <a:pt x="11687" y="5668"/>
                    <a:pt x="11443" y="5774"/>
                    <a:pt x="11215" y="5866"/>
                  </a:cubicBezTo>
                  <a:cubicBezTo>
                    <a:pt x="11001" y="5957"/>
                    <a:pt x="10773" y="6033"/>
                    <a:pt x="10544" y="6110"/>
                  </a:cubicBezTo>
                  <a:cubicBezTo>
                    <a:pt x="10361" y="6186"/>
                    <a:pt x="10194" y="6247"/>
                    <a:pt x="9996" y="6277"/>
                  </a:cubicBezTo>
                  <a:cubicBezTo>
                    <a:pt x="9920" y="6292"/>
                    <a:pt x="9859" y="6323"/>
                    <a:pt x="9782" y="6323"/>
                  </a:cubicBezTo>
                  <a:cubicBezTo>
                    <a:pt x="9752" y="6323"/>
                    <a:pt x="9715" y="6330"/>
                    <a:pt x="9675" y="6330"/>
                  </a:cubicBezTo>
                  <a:cubicBezTo>
                    <a:pt x="9655" y="6330"/>
                    <a:pt x="9635" y="6328"/>
                    <a:pt x="9615" y="6323"/>
                  </a:cubicBezTo>
                  <a:cubicBezTo>
                    <a:pt x="9584" y="6323"/>
                    <a:pt x="9554" y="6277"/>
                    <a:pt x="9584" y="6247"/>
                  </a:cubicBezTo>
                  <a:cubicBezTo>
                    <a:pt x="9676" y="6094"/>
                    <a:pt x="9767" y="5942"/>
                    <a:pt x="9904" y="5805"/>
                  </a:cubicBezTo>
                  <a:cubicBezTo>
                    <a:pt x="10041" y="5668"/>
                    <a:pt x="10163" y="5561"/>
                    <a:pt x="10316" y="5439"/>
                  </a:cubicBezTo>
                  <a:cubicBezTo>
                    <a:pt x="10498" y="5333"/>
                    <a:pt x="10666" y="5211"/>
                    <a:pt x="10834" y="5119"/>
                  </a:cubicBezTo>
                  <a:lnTo>
                    <a:pt x="11413" y="4830"/>
                  </a:lnTo>
                  <a:cubicBezTo>
                    <a:pt x="11809" y="4662"/>
                    <a:pt x="12205" y="4510"/>
                    <a:pt x="12632" y="4373"/>
                  </a:cubicBezTo>
                  <a:cubicBezTo>
                    <a:pt x="13012" y="4236"/>
                    <a:pt x="13393" y="4129"/>
                    <a:pt x="13774" y="3977"/>
                  </a:cubicBezTo>
                  <a:lnTo>
                    <a:pt x="13744" y="3977"/>
                  </a:lnTo>
                  <a:lnTo>
                    <a:pt x="14033" y="3855"/>
                  </a:lnTo>
                  <a:lnTo>
                    <a:pt x="14201" y="3809"/>
                  </a:lnTo>
                  <a:cubicBezTo>
                    <a:pt x="14353" y="3748"/>
                    <a:pt x="14536" y="3687"/>
                    <a:pt x="14688" y="3626"/>
                  </a:cubicBezTo>
                  <a:cubicBezTo>
                    <a:pt x="15115" y="3474"/>
                    <a:pt x="15572" y="3306"/>
                    <a:pt x="16014" y="3154"/>
                  </a:cubicBezTo>
                  <a:cubicBezTo>
                    <a:pt x="16593" y="2941"/>
                    <a:pt x="17157" y="2712"/>
                    <a:pt x="17736" y="2453"/>
                  </a:cubicBezTo>
                  <a:cubicBezTo>
                    <a:pt x="17995" y="2331"/>
                    <a:pt x="18269" y="2209"/>
                    <a:pt x="18513" y="2057"/>
                  </a:cubicBezTo>
                  <a:cubicBezTo>
                    <a:pt x="18726" y="1935"/>
                    <a:pt x="18954" y="1798"/>
                    <a:pt x="19137" y="1646"/>
                  </a:cubicBezTo>
                  <a:cubicBezTo>
                    <a:pt x="19290" y="1539"/>
                    <a:pt x="19442" y="1417"/>
                    <a:pt x="19564" y="1265"/>
                  </a:cubicBezTo>
                  <a:cubicBezTo>
                    <a:pt x="19610" y="1219"/>
                    <a:pt x="19655" y="1143"/>
                    <a:pt x="19686" y="1067"/>
                  </a:cubicBezTo>
                  <a:lnTo>
                    <a:pt x="19686" y="1082"/>
                  </a:lnTo>
                  <a:cubicBezTo>
                    <a:pt x="19716" y="1036"/>
                    <a:pt x="19731" y="990"/>
                    <a:pt x="19731" y="945"/>
                  </a:cubicBezTo>
                  <a:lnTo>
                    <a:pt x="19731" y="823"/>
                  </a:lnTo>
                  <a:cubicBezTo>
                    <a:pt x="19731" y="731"/>
                    <a:pt x="19716" y="655"/>
                    <a:pt x="19686" y="609"/>
                  </a:cubicBezTo>
                  <a:cubicBezTo>
                    <a:pt x="19671" y="549"/>
                    <a:pt x="19640" y="488"/>
                    <a:pt x="19610" y="442"/>
                  </a:cubicBezTo>
                  <a:cubicBezTo>
                    <a:pt x="19579" y="381"/>
                    <a:pt x="19518" y="320"/>
                    <a:pt x="19457" y="274"/>
                  </a:cubicBezTo>
                  <a:cubicBezTo>
                    <a:pt x="19411" y="229"/>
                    <a:pt x="19335" y="183"/>
                    <a:pt x="19259" y="152"/>
                  </a:cubicBezTo>
                  <a:cubicBezTo>
                    <a:pt x="19122" y="91"/>
                    <a:pt x="18985" y="61"/>
                    <a:pt x="18833" y="31"/>
                  </a:cubicBezTo>
                  <a:lnTo>
                    <a:pt x="18848" y="31"/>
                  </a:lnTo>
                  <a:cubicBezTo>
                    <a:pt x="18680" y="0"/>
                    <a:pt x="18497" y="0"/>
                    <a:pt x="183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6296300" y="2872350"/>
              <a:ext cx="25" cy="25"/>
            </a:xfrm>
            <a:custGeom>
              <a:rect b="b" l="l" r="r" t="t"/>
              <a:pathLst>
                <a:path extrusionOk="0" h="1" w="1">
                  <a:moveTo>
                    <a:pt x="1" y="0"/>
                  </a:moveTo>
                  <a:lnTo>
                    <a:pt x="1" y="0"/>
                  </a:lnTo>
                  <a:lnTo>
                    <a:pt x="1" y="0"/>
                  </a:lnTo>
                  <a:lnTo>
                    <a:pt x="1" y="0"/>
                  </a:ln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6401050" y="2869675"/>
              <a:ext cx="25" cy="400"/>
            </a:xfrm>
            <a:custGeom>
              <a:rect b="b" l="l" r="r" t="t"/>
              <a:pathLst>
                <a:path extrusionOk="0" h="16" w="1">
                  <a:moveTo>
                    <a:pt x="0" y="16"/>
                  </a:moveTo>
                  <a:cubicBezTo>
                    <a:pt x="0" y="1"/>
                    <a:pt x="0" y="1"/>
                    <a:pt x="0" y="16"/>
                  </a:cubicBezTo>
                  <a:cubicBezTo>
                    <a:pt x="0" y="1"/>
                    <a:pt x="0" y="1"/>
                    <a:pt x="0" y="16"/>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6400675" y="2878050"/>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5697525" y="2854825"/>
              <a:ext cx="263600" cy="444000"/>
            </a:xfrm>
            <a:custGeom>
              <a:rect b="b" l="l" r="r" t="t"/>
              <a:pathLst>
                <a:path extrusionOk="0" h="17760" w="10544">
                  <a:moveTo>
                    <a:pt x="9036" y="0"/>
                  </a:moveTo>
                  <a:cubicBezTo>
                    <a:pt x="8975" y="0"/>
                    <a:pt x="8929" y="16"/>
                    <a:pt x="8868" y="31"/>
                  </a:cubicBezTo>
                  <a:cubicBezTo>
                    <a:pt x="8746" y="77"/>
                    <a:pt x="8639" y="153"/>
                    <a:pt x="8548" y="198"/>
                  </a:cubicBezTo>
                  <a:cubicBezTo>
                    <a:pt x="8426" y="275"/>
                    <a:pt x="8335" y="351"/>
                    <a:pt x="8243" y="457"/>
                  </a:cubicBezTo>
                  <a:cubicBezTo>
                    <a:pt x="8182" y="503"/>
                    <a:pt x="8121" y="564"/>
                    <a:pt x="8045" y="625"/>
                  </a:cubicBezTo>
                  <a:cubicBezTo>
                    <a:pt x="8015" y="655"/>
                    <a:pt x="7969" y="701"/>
                    <a:pt x="7954" y="732"/>
                  </a:cubicBezTo>
                  <a:cubicBezTo>
                    <a:pt x="7878" y="838"/>
                    <a:pt x="7801" y="930"/>
                    <a:pt x="7741" y="1036"/>
                  </a:cubicBezTo>
                  <a:cubicBezTo>
                    <a:pt x="7664" y="1174"/>
                    <a:pt x="7588" y="1311"/>
                    <a:pt x="7527" y="1448"/>
                  </a:cubicBezTo>
                  <a:lnTo>
                    <a:pt x="7527" y="1417"/>
                  </a:lnTo>
                  <a:cubicBezTo>
                    <a:pt x="7283" y="1920"/>
                    <a:pt x="7070" y="2438"/>
                    <a:pt x="6842" y="2941"/>
                  </a:cubicBezTo>
                  <a:cubicBezTo>
                    <a:pt x="6765" y="3124"/>
                    <a:pt x="6689" y="3291"/>
                    <a:pt x="6598" y="3444"/>
                  </a:cubicBezTo>
                  <a:cubicBezTo>
                    <a:pt x="6522" y="3596"/>
                    <a:pt x="6445" y="3748"/>
                    <a:pt x="6354" y="3901"/>
                  </a:cubicBezTo>
                  <a:cubicBezTo>
                    <a:pt x="6278" y="4007"/>
                    <a:pt x="6202" y="4145"/>
                    <a:pt x="6110" y="4236"/>
                  </a:cubicBezTo>
                  <a:cubicBezTo>
                    <a:pt x="6034" y="4343"/>
                    <a:pt x="5958" y="4419"/>
                    <a:pt x="5836" y="4464"/>
                  </a:cubicBezTo>
                  <a:cubicBezTo>
                    <a:pt x="5806" y="4495"/>
                    <a:pt x="5745" y="4525"/>
                    <a:pt x="5684" y="4525"/>
                  </a:cubicBezTo>
                  <a:cubicBezTo>
                    <a:pt x="5608" y="4541"/>
                    <a:pt x="5547" y="4571"/>
                    <a:pt x="5470" y="4571"/>
                  </a:cubicBezTo>
                  <a:cubicBezTo>
                    <a:pt x="5425" y="4571"/>
                    <a:pt x="5349" y="4571"/>
                    <a:pt x="5288" y="4541"/>
                  </a:cubicBezTo>
                  <a:cubicBezTo>
                    <a:pt x="5227" y="4525"/>
                    <a:pt x="5196" y="4510"/>
                    <a:pt x="5135" y="4495"/>
                  </a:cubicBezTo>
                  <a:cubicBezTo>
                    <a:pt x="5044" y="4434"/>
                    <a:pt x="4968" y="4358"/>
                    <a:pt x="4891" y="4282"/>
                  </a:cubicBezTo>
                  <a:cubicBezTo>
                    <a:pt x="4815" y="4205"/>
                    <a:pt x="4754" y="4129"/>
                    <a:pt x="4678" y="4053"/>
                  </a:cubicBezTo>
                  <a:cubicBezTo>
                    <a:pt x="4632" y="4038"/>
                    <a:pt x="4617" y="3992"/>
                    <a:pt x="4587" y="3992"/>
                  </a:cubicBezTo>
                  <a:cubicBezTo>
                    <a:pt x="4556" y="3977"/>
                    <a:pt x="4526" y="3977"/>
                    <a:pt x="4480" y="3962"/>
                  </a:cubicBezTo>
                  <a:lnTo>
                    <a:pt x="4404" y="3962"/>
                  </a:lnTo>
                  <a:cubicBezTo>
                    <a:pt x="4373" y="3962"/>
                    <a:pt x="4328" y="3977"/>
                    <a:pt x="4297" y="3977"/>
                  </a:cubicBezTo>
                  <a:cubicBezTo>
                    <a:pt x="4221" y="3992"/>
                    <a:pt x="4160" y="4038"/>
                    <a:pt x="4099" y="4068"/>
                  </a:cubicBezTo>
                  <a:cubicBezTo>
                    <a:pt x="4008" y="4129"/>
                    <a:pt x="3932" y="4205"/>
                    <a:pt x="3855" y="4282"/>
                  </a:cubicBezTo>
                  <a:cubicBezTo>
                    <a:pt x="3764" y="4358"/>
                    <a:pt x="3688" y="4449"/>
                    <a:pt x="3612" y="4525"/>
                  </a:cubicBezTo>
                  <a:cubicBezTo>
                    <a:pt x="3535" y="4617"/>
                    <a:pt x="3459" y="4739"/>
                    <a:pt x="3383" y="4830"/>
                  </a:cubicBezTo>
                  <a:cubicBezTo>
                    <a:pt x="3368" y="4876"/>
                    <a:pt x="3337" y="4891"/>
                    <a:pt x="3322" y="4922"/>
                  </a:cubicBezTo>
                  <a:cubicBezTo>
                    <a:pt x="3292" y="5043"/>
                    <a:pt x="3246" y="5120"/>
                    <a:pt x="3215" y="5196"/>
                  </a:cubicBezTo>
                  <a:cubicBezTo>
                    <a:pt x="3078" y="5455"/>
                    <a:pt x="2987" y="5775"/>
                    <a:pt x="2896" y="6049"/>
                  </a:cubicBezTo>
                  <a:cubicBezTo>
                    <a:pt x="2804" y="6354"/>
                    <a:pt x="2743" y="6658"/>
                    <a:pt x="2682" y="6948"/>
                  </a:cubicBezTo>
                  <a:lnTo>
                    <a:pt x="2682" y="6933"/>
                  </a:lnTo>
                  <a:cubicBezTo>
                    <a:pt x="2621" y="7192"/>
                    <a:pt x="2591" y="7481"/>
                    <a:pt x="2530" y="7740"/>
                  </a:cubicBezTo>
                  <a:lnTo>
                    <a:pt x="2408" y="8441"/>
                  </a:lnTo>
                  <a:cubicBezTo>
                    <a:pt x="2393" y="8548"/>
                    <a:pt x="2378" y="8639"/>
                    <a:pt x="2362" y="8761"/>
                  </a:cubicBezTo>
                  <a:cubicBezTo>
                    <a:pt x="2332" y="8868"/>
                    <a:pt x="2317" y="8974"/>
                    <a:pt x="2286" y="9081"/>
                  </a:cubicBezTo>
                  <a:cubicBezTo>
                    <a:pt x="2240" y="9264"/>
                    <a:pt x="2179" y="9462"/>
                    <a:pt x="2149" y="9645"/>
                  </a:cubicBezTo>
                  <a:cubicBezTo>
                    <a:pt x="1936" y="11580"/>
                    <a:pt x="1692" y="13530"/>
                    <a:pt x="1022" y="15373"/>
                  </a:cubicBezTo>
                  <a:cubicBezTo>
                    <a:pt x="793" y="16013"/>
                    <a:pt x="488" y="16638"/>
                    <a:pt x="168" y="17232"/>
                  </a:cubicBezTo>
                  <a:cubicBezTo>
                    <a:pt x="107" y="17324"/>
                    <a:pt x="77" y="17400"/>
                    <a:pt x="16" y="17506"/>
                  </a:cubicBezTo>
                  <a:cubicBezTo>
                    <a:pt x="16" y="17522"/>
                    <a:pt x="1" y="17537"/>
                    <a:pt x="16" y="17552"/>
                  </a:cubicBezTo>
                  <a:cubicBezTo>
                    <a:pt x="16" y="17583"/>
                    <a:pt x="31" y="17598"/>
                    <a:pt x="46" y="17598"/>
                  </a:cubicBezTo>
                  <a:cubicBezTo>
                    <a:pt x="77" y="17628"/>
                    <a:pt x="92" y="17674"/>
                    <a:pt x="123" y="17704"/>
                  </a:cubicBezTo>
                  <a:cubicBezTo>
                    <a:pt x="173" y="17741"/>
                    <a:pt x="228" y="17760"/>
                    <a:pt x="279" y="17760"/>
                  </a:cubicBezTo>
                  <a:cubicBezTo>
                    <a:pt x="335" y="17760"/>
                    <a:pt x="387" y="17737"/>
                    <a:pt x="427" y="17689"/>
                  </a:cubicBezTo>
                  <a:cubicBezTo>
                    <a:pt x="656" y="17445"/>
                    <a:pt x="869" y="17171"/>
                    <a:pt x="1067" y="16912"/>
                  </a:cubicBezTo>
                  <a:lnTo>
                    <a:pt x="1113" y="16836"/>
                  </a:lnTo>
                  <a:cubicBezTo>
                    <a:pt x="1189" y="16745"/>
                    <a:pt x="1250" y="16638"/>
                    <a:pt x="1326" y="16547"/>
                  </a:cubicBezTo>
                  <a:cubicBezTo>
                    <a:pt x="1616" y="16181"/>
                    <a:pt x="1920" y="15846"/>
                    <a:pt x="2179" y="15556"/>
                  </a:cubicBezTo>
                  <a:cubicBezTo>
                    <a:pt x="2697" y="14992"/>
                    <a:pt x="3292" y="14398"/>
                    <a:pt x="3993" y="13728"/>
                  </a:cubicBezTo>
                  <a:cubicBezTo>
                    <a:pt x="4282" y="13454"/>
                    <a:pt x="4587" y="13179"/>
                    <a:pt x="4861" y="12905"/>
                  </a:cubicBezTo>
                  <a:lnTo>
                    <a:pt x="4983" y="12799"/>
                  </a:lnTo>
                  <a:lnTo>
                    <a:pt x="5059" y="12722"/>
                  </a:lnTo>
                  <a:cubicBezTo>
                    <a:pt x="5912" y="11915"/>
                    <a:pt x="6811" y="11092"/>
                    <a:pt x="7649" y="10224"/>
                  </a:cubicBezTo>
                  <a:cubicBezTo>
                    <a:pt x="7969" y="9873"/>
                    <a:pt x="8259" y="9553"/>
                    <a:pt x="8518" y="9233"/>
                  </a:cubicBezTo>
                  <a:cubicBezTo>
                    <a:pt x="8594" y="9111"/>
                    <a:pt x="8700" y="9005"/>
                    <a:pt x="8777" y="8883"/>
                  </a:cubicBezTo>
                  <a:cubicBezTo>
                    <a:pt x="9173" y="8319"/>
                    <a:pt x="9538" y="7710"/>
                    <a:pt x="9843" y="7085"/>
                  </a:cubicBezTo>
                  <a:lnTo>
                    <a:pt x="9843" y="7100"/>
                  </a:lnTo>
                  <a:cubicBezTo>
                    <a:pt x="10102" y="6567"/>
                    <a:pt x="10315" y="5988"/>
                    <a:pt x="10453" y="5409"/>
                  </a:cubicBezTo>
                  <a:cubicBezTo>
                    <a:pt x="10483" y="5242"/>
                    <a:pt x="10498" y="5059"/>
                    <a:pt x="10529" y="4891"/>
                  </a:cubicBezTo>
                  <a:cubicBezTo>
                    <a:pt x="10544" y="4723"/>
                    <a:pt x="10544" y="4541"/>
                    <a:pt x="10529" y="4373"/>
                  </a:cubicBezTo>
                  <a:cubicBezTo>
                    <a:pt x="10529" y="4282"/>
                    <a:pt x="10498" y="4190"/>
                    <a:pt x="10468" y="4099"/>
                  </a:cubicBezTo>
                  <a:lnTo>
                    <a:pt x="10407" y="3977"/>
                  </a:lnTo>
                  <a:cubicBezTo>
                    <a:pt x="10392" y="3962"/>
                    <a:pt x="10376" y="3931"/>
                    <a:pt x="10376" y="3916"/>
                  </a:cubicBezTo>
                  <a:cubicBezTo>
                    <a:pt x="10346" y="3901"/>
                    <a:pt x="10346" y="3901"/>
                    <a:pt x="10331" y="3901"/>
                  </a:cubicBezTo>
                  <a:cubicBezTo>
                    <a:pt x="10315" y="3901"/>
                    <a:pt x="10300" y="3886"/>
                    <a:pt x="10300" y="3886"/>
                  </a:cubicBezTo>
                  <a:lnTo>
                    <a:pt x="10224" y="3886"/>
                  </a:lnTo>
                  <a:cubicBezTo>
                    <a:pt x="10178" y="3886"/>
                    <a:pt x="10148" y="3901"/>
                    <a:pt x="10102" y="3901"/>
                  </a:cubicBezTo>
                  <a:cubicBezTo>
                    <a:pt x="10011" y="3931"/>
                    <a:pt x="9919" y="3992"/>
                    <a:pt x="9813" y="4053"/>
                  </a:cubicBezTo>
                  <a:cubicBezTo>
                    <a:pt x="9615" y="4190"/>
                    <a:pt x="9432" y="4358"/>
                    <a:pt x="9264" y="4525"/>
                  </a:cubicBezTo>
                  <a:cubicBezTo>
                    <a:pt x="9081" y="4723"/>
                    <a:pt x="8883" y="4922"/>
                    <a:pt x="8670" y="5120"/>
                  </a:cubicBezTo>
                  <a:cubicBezTo>
                    <a:pt x="8502" y="5302"/>
                    <a:pt x="8320" y="5501"/>
                    <a:pt x="8121" y="5668"/>
                  </a:cubicBezTo>
                  <a:cubicBezTo>
                    <a:pt x="8045" y="5744"/>
                    <a:pt x="7969" y="5805"/>
                    <a:pt x="7893" y="5881"/>
                  </a:cubicBezTo>
                  <a:cubicBezTo>
                    <a:pt x="7832" y="5942"/>
                    <a:pt x="7786" y="5973"/>
                    <a:pt x="7710" y="6019"/>
                  </a:cubicBezTo>
                  <a:cubicBezTo>
                    <a:pt x="7704" y="6021"/>
                    <a:pt x="7698" y="6022"/>
                    <a:pt x="7692" y="6022"/>
                  </a:cubicBezTo>
                  <a:cubicBezTo>
                    <a:pt x="7656" y="6022"/>
                    <a:pt x="7634" y="5986"/>
                    <a:pt x="7634" y="5973"/>
                  </a:cubicBezTo>
                  <a:cubicBezTo>
                    <a:pt x="7664" y="5714"/>
                    <a:pt x="7725" y="5440"/>
                    <a:pt x="7817" y="5196"/>
                  </a:cubicBezTo>
                  <a:cubicBezTo>
                    <a:pt x="7908" y="4922"/>
                    <a:pt x="8015" y="4663"/>
                    <a:pt x="8137" y="4419"/>
                  </a:cubicBezTo>
                  <a:cubicBezTo>
                    <a:pt x="8396" y="3901"/>
                    <a:pt x="8655" y="3398"/>
                    <a:pt x="8898" y="2895"/>
                  </a:cubicBezTo>
                  <a:lnTo>
                    <a:pt x="8898" y="2910"/>
                  </a:lnTo>
                  <a:cubicBezTo>
                    <a:pt x="9036" y="2636"/>
                    <a:pt x="9157" y="2377"/>
                    <a:pt x="9249" y="2103"/>
                  </a:cubicBezTo>
                  <a:cubicBezTo>
                    <a:pt x="9325" y="1874"/>
                    <a:pt x="9401" y="1631"/>
                    <a:pt x="9462" y="1387"/>
                  </a:cubicBezTo>
                  <a:cubicBezTo>
                    <a:pt x="9493" y="1143"/>
                    <a:pt x="9538" y="884"/>
                    <a:pt x="9508" y="640"/>
                  </a:cubicBezTo>
                  <a:cubicBezTo>
                    <a:pt x="9508" y="534"/>
                    <a:pt x="9493" y="412"/>
                    <a:pt x="9462" y="320"/>
                  </a:cubicBezTo>
                  <a:cubicBezTo>
                    <a:pt x="9432" y="259"/>
                    <a:pt x="9417" y="198"/>
                    <a:pt x="9386" y="168"/>
                  </a:cubicBezTo>
                  <a:cubicBezTo>
                    <a:pt x="9356" y="122"/>
                    <a:pt x="9325" y="107"/>
                    <a:pt x="9310" y="92"/>
                  </a:cubicBezTo>
                  <a:cubicBezTo>
                    <a:pt x="9279" y="77"/>
                    <a:pt x="9249" y="46"/>
                    <a:pt x="9234" y="31"/>
                  </a:cubicBezTo>
                  <a:lnTo>
                    <a:pt x="9249" y="31"/>
                  </a:lnTo>
                  <a:cubicBezTo>
                    <a:pt x="9203" y="16"/>
                    <a:pt x="9188" y="16"/>
                    <a:pt x="915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5955025" y="2952325"/>
              <a:ext cx="400" cy="25"/>
            </a:xfrm>
            <a:custGeom>
              <a:rect b="b" l="l" r="r" t="t"/>
              <a:pathLst>
                <a:path extrusionOk="0" h="1" w="16">
                  <a:moveTo>
                    <a:pt x="0" y="1"/>
                  </a:moveTo>
                  <a:cubicBezTo>
                    <a:pt x="15" y="1"/>
                    <a:pt x="15" y="1"/>
                    <a:pt x="0" y="1"/>
                  </a:cubicBezTo>
                  <a:cubicBezTo>
                    <a:pt x="15" y="1"/>
                    <a:pt x="15" y="1"/>
                    <a:pt x="0" y="1"/>
                  </a:cubicBez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5955400" y="2952325"/>
              <a:ext cx="25" cy="25"/>
            </a:xfrm>
            <a:custGeom>
              <a:rect b="b" l="l" r="r" t="t"/>
              <a:pathLst>
                <a:path extrusionOk="0" h="1" w="1">
                  <a:moveTo>
                    <a:pt x="0" y="1"/>
                  </a:moveTo>
                  <a:close/>
                </a:path>
              </a:pathLst>
            </a:custGeom>
            <a:solidFill>
              <a:srgbClr val="EFC3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5471650" y="2679125"/>
              <a:ext cx="1201000" cy="947825"/>
            </a:xfrm>
            <a:custGeom>
              <a:rect b="b" l="l" r="r" t="t"/>
              <a:pathLst>
                <a:path extrusionOk="0" h="37913" w="48040">
                  <a:moveTo>
                    <a:pt x="47937" y="0"/>
                  </a:moveTo>
                  <a:cubicBezTo>
                    <a:pt x="47924" y="0"/>
                    <a:pt x="47912" y="6"/>
                    <a:pt x="47903" y="20"/>
                  </a:cubicBezTo>
                  <a:cubicBezTo>
                    <a:pt x="46608" y="843"/>
                    <a:pt x="45191" y="1482"/>
                    <a:pt x="43774" y="2061"/>
                  </a:cubicBezTo>
                  <a:cubicBezTo>
                    <a:pt x="42326" y="2625"/>
                    <a:pt x="40848" y="3097"/>
                    <a:pt x="39386" y="3585"/>
                  </a:cubicBezTo>
                  <a:cubicBezTo>
                    <a:pt x="37923" y="4057"/>
                    <a:pt x="36430" y="4530"/>
                    <a:pt x="35013" y="5109"/>
                  </a:cubicBezTo>
                  <a:cubicBezTo>
                    <a:pt x="34282" y="5383"/>
                    <a:pt x="33581" y="5688"/>
                    <a:pt x="32880" y="6023"/>
                  </a:cubicBezTo>
                  <a:cubicBezTo>
                    <a:pt x="32133" y="6373"/>
                    <a:pt x="31387" y="6785"/>
                    <a:pt x="30686" y="7211"/>
                  </a:cubicBezTo>
                  <a:cubicBezTo>
                    <a:pt x="29985" y="7653"/>
                    <a:pt x="29299" y="8110"/>
                    <a:pt x="28629" y="8582"/>
                  </a:cubicBezTo>
                  <a:cubicBezTo>
                    <a:pt x="27959" y="9085"/>
                    <a:pt x="27319" y="9603"/>
                    <a:pt x="26679" y="10136"/>
                  </a:cubicBezTo>
                  <a:cubicBezTo>
                    <a:pt x="26054" y="10670"/>
                    <a:pt x="25430" y="11233"/>
                    <a:pt x="24835" y="11812"/>
                  </a:cubicBezTo>
                  <a:cubicBezTo>
                    <a:pt x="24226" y="12391"/>
                    <a:pt x="23632" y="13031"/>
                    <a:pt x="23022" y="13641"/>
                  </a:cubicBezTo>
                  <a:cubicBezTo>
                    <a:pt x="20508" y="16200"/>
                    <a:pt x="17873" y="18623"/>
                    <a:pt x="15206" y="21000"/>
                  </a:cubicBezTo>
                  <a:cubicBezTo>
                    <a:pt x="12540" y="23392"/>
                    <a:pt x="9828" y="25753"/>
                    <a:pt x="7207" y="28206"/>
                  </a:cubicBezTo>
                  <a:cubicBezTo>
                    <a:pt x="6552" y="28816"/>
                    <a:pt x="5882" y="29440"/>
                    <a:pt x="5257" y="30050"/>
                  </a:cubicBezTo>
                  <a:cubicBezTo>
                    <a:pt x="4633" y="30659"/>
                    <a:pt x="4023" y="31314"/>
                    <a:pt x="3429" y="31954"/>
                  </a:cubicBezTo>
                  <a:cubicBezTo>
                    <a:pt x="2835" y="32625"/>
                    <a:pt x="2286" y="33310"/>
                    <a:pt x="1768" y="34057"/>
                  </a:cubicBezTo>
                  <a:cubicBezTo>
                    <a:pt x="1570" y="34362"/>
                    <a:pt x="1372" y="34666"/>
                    <a:pt x="1204" y="34971"/>
                  </a:cubicBezTo>
                  <a:cubicBezTo>
                    <a:pt x="854" y="35428"/>
                    <a:pt x="625" y="35900"/>
                    <a:pt x="427" y="36373"/>
                  </a:cubicBezTo>
                  <a:cubicBezTo>
                    <a:pt x="275" y="36738"/>
                    <a:pt x="123" y="37104"/>
                    <a:pt x="16" y="37454"/>
                  </a:cubicBezTo>
                  <a:cubicBezTo>
                    <a:pt x="1" y="37561"/>
                    <a:pt x="1" y="37637"/>
                    <a:pt x="46" y="37729"/>
                  </a:cubicBezTo>
                  <a:cubicBezTo>
                    <a:pt x="77" y="37805"/>
                    <a:pt x="153" y="37881"/>
                    <a:pt x="229" y="37896"/>
                  </a:cubicBezTo>
                  <a:cubicBezTo>
                    <a:pt x="258" y="37908"/>
                    <a:pt x="290" y="37913"/>
                    <a:pt x="323" y="37913"/>
                  </a:cubicBezTo>
                  <a:cubicBezTo>
                    <a:pt x="378" y="37913"/>
                    <a:pt x="438" y="37900"/>
                    <a:pt x="504" y="37881"/>
                  </a:cubicBezTo>
                  <a:lnTo>
                    <a:pt x="580" y="37820"/>
                  </a:lnTo>
                  <a:cubicBezTo>
                    <a:pt x="610" y="37774"/>
                    <a:pt x="656" y="37729"/>
                    <a:pt x="671" y="37668"/>
                  </a:cubicBezTo>
                  <a:cubicBezTo>
                    <a:pt x="763" y="37470"/>
                    <a:pt x="854" y="37287"/>
                    <a:pt x="930" y="37089"/>
                  </a:cubicBezTo>
                  <a:cubicBezTo>
                    <a:pt x="1006" y="36906"/>
                    <a:pt x="1113" y="36738"/>
                    <a:pt x="1204" y="36540"/>
                  </a:cubicBezTo>
                  <a:cubicBezTo>
                    <a:pt x="2073" y="34849"/>
                    <a:pt x="3200" y="33310"/>
                    <a:pt x="4465" y="31878"/>
                  </a:cubicBezTo>
                  <a:lnTo>
                    <a:pt x="4495" y="31832"/>
                  </a:lnTo>
                  <a:lnTo>
                    <a:pt x="4495" y="31832"/>
                  </a:lnTo>
                  <a:cubicBezTo>
                    <a:pt x="4495" y="31863"/>
                    <a:pt x="4480" y="31863"/>
                    <a:pt x="4480" y="31878"/>
                  </a:cubicBezTo>
                  <a:cubicBezTo>
                    <a:pt x="5074" y="31223"/>
                    <a:pt x="5684" y="30644"/>
                    <a:pt x="6308" y="30035"/>
                  </a:cubicBezTo>
                  <a:cubicBezTo>
                    <a:pt x="6948" y="29395"/>
                    <a:pt x="7604" y="28785"/>
                    <a:pt x="8274" y="28176"/>
                  </a:cubicBezTo>
                  <a:cubicBezTo>
                    <a:pt x="9584" y="26972"/>
                    <a:pt x="10910" y="25769"/>
                    <a:pt x="12266" y="24580"/>
                  </a:cubicBezTo>
                  <a:cubicBezTo>
                    <a:pt x="14947" y="22203"/>
                    <a:pt x="17644" y="19842"/>
                    <a:pt x="20249" y="17374"/>
                  </a:cubicBezTo>
                  <a:cubicBezTo>
                    <a:pt x="21179" y="16475"/>
                    <a:pt x="22108" y="15576"/>
                    <a:pt x="23022" y="14662"/>
                  </a:cubicBezTo>
                  <a:cubicBezTo>
                    <a:pt x="23479" y="14204"/>
                    <a:pt x="23921" y="13747"/>
                    <a:pt x="24363" y="13290"/>
                  </a:cubicBezTo>
                  <a:cubicBezTo>
                    <a:pt x="24774" y="12848"/>
                    <a:pt x="25201" y="12437"/>
                    <a:pt x="25643" y="12010"/>
                  </a:cubicBezTo>
                  <a:cubicBezTo>
                    <a:pt x="27319" y="10350"/>
                    <a:pt x="29144" y="8824"/>
                    <a:pt x="31149" y="7536"/>
                  </a:cubicBezTo>
                  <a:lnTo>
                    <a:pt x="31149" y="7536"/>
                  </a:lnTo>
                  <a:cubicBezTo>
                    <a:pt x="31147" y="7539"/>
                    <a:pt x="31145" y="7542"/>
                    <a:pt x="31143" y="7546"/>
                  </a:cubicBezTo>
                  <a:lnTo>
                    <a:pt x="32164" y="6906"/>
                  </a:lnTo>
                  <a:cubicBezTo>
                    <a:pt x="32514" y="6708"/>
                    <a:pt x="32880" y="6510"/>
                    <a:pt x="33215" y="6343"/>
                  </a:cubicBezTo>
                  <a:cubicBezTo>
                    <a:pt x="33901" y="5992"/>
                    <a:pt x="34602" y="5672"/>
                    <a:pt x="35318" y="5368"/>
                  </a:cubicBezTo>
                  <a:cubicBezTo>
                    <a:pt x="36704" y="4773"/>
                    <a:pt x="38152" y="4286"/>
                    <a:pt x="39584" y="3814"/>
                  </a:cubicBezTo>
                  <a:cubicBezTo>
                    <a:pt x="41001" y="3311"/>
                    <a:pt x="42448" y="2838"/>
                    <a:pt x="43850" y="2260"/>
                  </a:cubicBezTo>
                  <a:cubicBezTo>
                    <a:pt x="44551" y="1985"/>
                    <a:pt x="45252" y="1650"/>
                    <a:pt x="45952" y="1315"/>
                  </a:cubicBezTo>
                  <a:cubicBezTo>
                    <a:pt x="46638" y="964"/>
                    <a:pt x="47308" y="584"/>
                    <a:pt x="47979" y="172"/>
                  </a:cubicBezTo>
                  <a:cubicBezTo>
                    <a:pt x="48009" y="157"/>
                    <a:pt x="48040" y="96"/>
                    <a:pt x="48009" y="50"/>
                  </a:cubicBezTo>
                  <a:cubicBezTo>
                    <a:pt x="47999" y="29"/>
                    <a:pt x="47966" y="0"/>
                    <a:pt x="479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5869700" y="3100500"/>
              <a:ext cx="678400" cy="103300"/>
            </a:xfrm>
            <a:custGeom>
              <a:rect b="b" l="l" r="r" t="t"/>
              <a:pathLst>
                <a:path extrusionOk="0" h="4132" w="27136">
                  <a:moveTo>
                    <a:pt x="16547" y="1"/>
                  </a:moveTo>
                  <a:cubicBezTo>
                    <a:pt x="15922" y="1"/>
                    <a:pt x="15297" y="1"/>
                    <a:pt x="14657" y="31"/>
                  </a:cubicBezTo>
                  <a:cubicBezTo>
                    <a:pt x="13423" y="92"/>
                    <a:pt x="12174" y="183"/>
                    <a:pt x="10925" y="381"/>
                  </a:cubicBezTo>
                  <a:cubicBezTo>
                    <a:pt x="10300" y="473"/>
                    <a:pt x="9690" y="595"/>
                    <a:pt x="9066" y="717"/>
                  </a:cubicBezTo>
                  <a:cubicBezTo>
                    <a:pt x="8411" y="854"/>
                    <a:pt x="7771" y="1052"/>
                    <a:pt x="7146" y="1219"/>
                  </a:cubicBezTo>
                  <a:cubicBezTo>
                    <a:pt x="6491" y="1402"/>
                    <a:pt x="5866" y="1600"/>
                    <a:pt x="5241" y="1814"/>
                  </a:cubicBezTo>
                  <a:cubicBezTo>
                    <a:pt x="4937" y="1920"/>
                    <a:pt x="4602" y="2012"/>
                    <a:pt x="4297" y="2134"/>
                  </a:cubicBezTo>
                  <a:cubicBezTo>
                    <a:pt x="3992" y="2240"/>
                    <a:pt x="3672" y="2362"/>
                    <a:pt x="3367" y="2469"/>
                  </a:cubicBezTo>
                  <a:cubicBezTo>
                    <a:pt x="2834" y="2667"/>
                    <a:pt x="2301" y="2850"/>
                    <a:pt x="1752" y="3048"/>
                  </a:cubicBezTo>
                  <a:lnTo>
                    <a:pt x="945" y="3337"/>
                  </a:lnTo>
                  <a:cubicBezTo>
                    <a:pt x="823" y="3383"/>
                    <a:pt x="671" y="3429"/>
                    <a:pt x="534" y="3490"/>
                  </a:cubicBezTo>
                  <a:cubicBezTo>
                    <a:pt x="396" y="3535"/>
                    <a:pt x="244" y="3581"/>
                    <a:pt x="107" y="3642"/>
                  </a:cubicBezTo>
                  <a:cubicBezTo>
                    <a:pt x="61" y="3657"/>
                    <a:pt x="16" y="3688"/>
                    <a:pt x="0" y="3733"/>
                  </a:cubicBezTo>
                  <a:cubicBezTo>
                    <a:pt x="16" y="3794"/>
                    <a:pt x="0" y="3870"/>
                    <a:pt x="0" y="3916"/>
                  </a:cubicBezTo>
                  <a:cubicBezTo>
                    <a:pt x="14" y="4043"/>
                    <a:pt x="133" y="4131"/>
                    <a:pt x="272" y="4131"/>
                  </a:cubicBezTo>
                  <a:cubicBezTo>
                    <a:pt x="283" y="4131"/>
                    <a:pt x="294" y="4131"/>
                    <a:pt x="305" y="4129"/>
                  </a:cubicBezTo>
                  <a:cubicBezTo>
                    <a:pt x="457" y="4099"/>
                    <a:pt x="610" y="4053"/>
                    <a:pt x="762" y="3992"/>
                  </a:cubicBezTo>
                  <a:lnTo>
                    <a:pt x="1219" y="3825"/>
                  </a:lnTo>
                  <a:cubicBezTo>
                    <a:pt x="1524" y="3718"/>
                    <a:pt x="1813" y="3596"/>
                    <a:pt x="2118" y="3490"/>
                  </a:cubicBezTo>
                  <a:cubicBezTo>
                    <a:pt x="2712" y="3261"/>
                    <a:pt x="3276" y="3032"/>
                    <a:pt x="3855" y="2804"/>
                  </a:cubicBezTo>
                  <a:cubicBezTo>
                    <a:pt x="4129" y="2682"/>
                    <a:pt x="4419" y="2591"/>
                    <a:pt x="4708" y="2469"/>
                  </a:cubicBezTo>
                  <a:cubicBezTo>
                    <a:pt x="5013" y="2362"/>
                    <a:pt x="5287" y="2240"/>
                    <a:pt x="5607" y="2134"/>
                  </a:cubicBezTo>
                  <a:cubicBezTo>
                    <a:pt x="6157" y="1926"/>
                    <a:pt x="6736" y="1717"/>
                    <a:pt x="7315" y="1538"/>
                  </a:cubicBezTo>
                  <a:lnTo>
                    <a:pt x="7315" y="1538"/>
                  </a:lnTo>
                  <a:cubicBezTo>
                    <a:pt x="7315" y="1538"/>
                    <a:pt x="7314" y="1539"/>
                    <a:pt x="7314" y="1539"/>
                  </a:cubicBezTo>
                  <a:cubicBezTo>
                    <a:pt x="7969" y="1326"/>
                    <a:pt x="8609" y="1158"/>
                    <a:pt x="9264" y="1006"/>
                  </a:cubicBezTo>
                  <a:cubicBezTo>
                    <a:pt x="9873" y="854"/>
                    <a:pt x="10498" y="747"/>
                    <a:pt x="11107" y="625"/>
                  </a:cubicBezTo>
                  <a:cubicBezTo>
                    <a:pt x="12341" y="412"/>
                    <a:pt x="13576" y="305"/>
                    <a:pt x="14840" y="244"/>
                  </a:cubicBezTo>
                  <a:lnTo>
                    <a:pt x="14871" y="244"/>
                  </a:lnTo>
                  <a:cubicBezTo>
                    <a:pt x="15511" y="229"/>
                    <a:pt x="16135" y="214"/>
                    <a:pt x="16760" y="214"/>
                  </a:cubicBezTo>
                  <a:cubicBezTo>
                    <a:pt x="17385" y="214"/>
                    <a:pt x="17994" y="229"/>
                    <a:pt x="18634" y="244"/>
                  </a:cubicBezTo>
                  <a:cubicBezTo>
                    <a:pt x="19822" y="305"/>
                    <a:pt x="21026" y="442"/>
                    <a:pt x="22214" y="534"/>
                  </a:cubicBezTo>
                  <a:cubicBezTo>
                    <a:pt x="23066" y="606"/>
                    <a:pt x="23921" y="666"/>
                    <a:pt x="24779" y="666"/>
                  </a:cubicBezTo>
                  <a:cubicBezTo>
                    <a:pt x="25548" y="666"/>
                    <a:pt x="26319" y="618"/>
                    <a:pt x="27090" y="488"/>
                  </a:cubicBezTo>
                  <a:cubicBezTo>
                    <a:pt x="27120" y="488"/>
                    <a:pt x="27136" y="458"/>
                    <a:pt x="27136" y="412"/>
                  </a:cubicBezTo>
                  <a:cubicBezTo>
                    <a:pt x="27136" y="381"/>
                    <a:pt x="27105" y="366"/>
                    <a:pt x="27059" y="366"/>
                  </a:cubicBezTo>
                  <a:cubicBezTo>
                    <a:pt x="26572" y="442"/>
                    <a:pt x="26099" y="473"/>
                    <a:pt x="25597" y="519"/>
                  </a:cubicBezTo>
                  <a:lnTo>
                    <a:pt x="25612" y="519"/>
                  </a:lnTo>
                  <a:cubicBezTo>
                    <a:pt x="25394" y="527"/>
                    <a:pt x="25176" y="531"/>
                    <a:pt x="24959" y="531"/>
                  </a:cubicBezTo>
                  <a:cubicBezTo>
                    <a:pt x="23977" y="531"/>
                    <a:pt x="23002" y="453"/>
                    <a:pt x="22016" y="366"/>
                  </a:cubicBezTo>
                  <a:cubicBezTo>
                    <a:pt x="20813" y="244"/>
                    <a:pt x="19639" y="107"/>
                    <a:pt x="18436" y="61"/>
                  </a:cubicBezTo>
                  <a:cubicBezTo>
                    <a:pt x="17811" y="16"/>
                    <a:pt x="17171" y="16"/>
                    <a:pt x="165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5567275" y="3393650"/>
              <a:ext cx="676500" cy="117875"/>
            </a:xfrm>
            <a:custGeom>
              <a:rect b="b" l="l" r="r" t="t"/>
              <a:pathLst>
                <a:path extrusionOk="0" h="4715" w="27060">
                  <a:moveTo>
                    <a:pt x="2224" y="2581"/>
                  </a:moveTo>
                  <a:cubicBezTo>
                    <a:pt x="2223" y="2581"/>
                    <a:pt x="2221" y="2581"/>
                    <a:pt x="2218" y="2582"/>
                  </a:cubicBezTo>
                  <a:lnTo>
                    <a:pt x="2218" y="2582"/>
                  </a:lnTo>
                  <a:cubicBezTo>
                    <a:pt x="2220" y="2581"/>
                    <a:pt x="2222" y="2581"/>
                    <a:pt x="2224" y="2581"/>
                  </a:cubicBezTo>
                  <a:close/>
                  <a:moveTo>
                    <a:pt x="14254" y="0"/>
                  </a:moveTo>
                  <a:cubicBezTo>
                    <a:pt x="13950" y="0"/>
                    <a:pt x="13648" y="13"/>
                    <a:pt x="13347" y="37"/>
                  </a:cubicBezTo>
                  <a:cubicBezTo>
                    <a:pt x="12174" y="143"/>
                    <a:pt x="10985" y="387"/>
                    <a:pt x="9842" y="677"/>
                  </a:cubicBezTo>
                  <a:cubicBezTo>
                    <a:pt x="9233" y="829"/>
                    <a:pt x="8654" y="981"/>
                    <a:pt x="8045" y="1118"/>
                  </a:cubicBezTo>
                  <a:cubicBezTo>
                    <a:pt x="7405" y="1301"/>
                    <a:pt x="6780" y="1469"/>
                    <a:pt x="6171" y="1667"/>
                  </a:cubicBezTo>
                  <a:cubicBezTo>
                    <a:pt x="4921" y="2017"/>
                    <a:pt x="3641" y="2383"/>
                    <a:pt x="2331" y="2581"/>
                  </a:cubicBezTo>
                  <a:cubicBezTo>
                    <a:pt x="2270" y="2596"/>
                    <a:pt x="2194" y="2596"/>
                    <a:pt x="2133" y="2596"/>
                  </a:cubicBezTo>
                  <a:cubicBezTo>
                    <a:pt x="2173" y="2596"/>
                    <a:pt x="2202" y="2585"/>
                    <a:pt x="2218" y="2582"/>
                  </a:cubicBezTo>
                  <a:lnTo>
                    <a:pt x="2218" y="2582"/>
                  </a:lnTo>
                  <a:cubicBezTo>
                    <a:pt x="1723" y="2631"/>
                    <a:pt x="1217" y="2681"/>
                    <a:pt x="718" y="2681"/>
                  </a:cubicBezTo>
                  <a:cubicBezTo>
                    <a:pt x="605" y="2681"/>
                    <a:pt x="493" y="2678"/>
                    <a:pt x="381" y="2672"/>
                  </a:cubicBezTo>
                  <a:cubicBezTo>
                    <a:pt x="244" y="2672"/>
                    <a:pt x="122" y="2749"/>
                    <a:pt x="61" y="2855"/>
                  </a:cubicBezTo>
                  <a:cubicBezTo>
                    <a:pt x="30" y="2901"/>
                    <a:pt x="0" y="2977"/>
                    <a:pt x="0" y="3038"/>
                  </a:cubicBezTo>
                  <a:cubicBezTo>
                    <a:pt x="0" y="3130"/>
                    <a:pt x="46" y="3236"/>
                    <a:pt x="122" y="3297"/>
                  </a:cubicBezTo>
                  <a:cubicBezTo>
                    <a:pt x="198" y="3373"/>
                    <a:pt x="289" y="3419"/>
                    <a:pt x="381" y="3419"/>
                  </a:cubicBezTo>
                  <a:cubicBezTo>
                    <a:pt x="461" y="3421"/>
                    <a:pt x="542" y="3422"/>
                    <a:pt x="622" y="3422"/>
                  </a:cubicBezTo>
                  <a:cubicBezTo>
                    <a:pt x="1879" y="3422"/>
                    <a:pt x="3109" y="3202"/>
                    <a:pt x="4312" y="2901"/>
                  </a:cubicBezTo>
                  <a:cubicBezTo>
                    <a:pt x="5576" y="2581"/>
                    <a:pt x="6826" y="2139"/>
                    <a:pt x="8060" y="1758"/>
                  </a:cubicBezTo>
                  <a:cubicBezTo>
                    <a:pt x="8502" y="1621"/>
                    <a:pt x="8959" y="1484"/>
                    <a:pt x="9385" y="1362"/>
                  </a:cubicBezTo>
                  <a:cubicBezTo>
                    <a:pt x="9827" y="1240"/>
                    <a:pt x="10254" y="1103"/>
                    <a:pt x="10680" y="997"/>
                  </a:cubicBezTo>
                  <a:cubicBezTo>
                    <a:pt x="11534" y="783"/>
                    <a:pt x="12356" y="600"/>
                    <a:pt x="13225" y="478"/>
                  </a:cubicBezTo>
                  <a:lnTo>
                    <a:pt x="13255" y="478"/>
                  </a:lnTo>
                  <a:cubicBezTo>
                    <a:pt x="13697" y="418"/>
                    <a:pt x="14154" y="387"/>
                    <a:pt x="14611" y="387"/>
                  </a:cubicBezTo>
                  <a:cubicBezTo>
                    <a:pt x="14692" y="384"/>
                    <a:pt x="14773" y="383"/>
                    <a:pt x="14854" y="383"/>
                  </a:cubicBezTo>
                  <a:cubicBezTo>
                    <a:pt x="15246" y="383"/>
                    <a:pt x="15640" y="413"/>
                    <a:pt x="16043" y="463"/>
                  </a:cubicBezTo>
                  <a:lnTo>
                    <a:pt x="15998" y="463"/>
                  </a:lnTo>
                  <a:cubicBezTo>
                    <a:pt x="16744" y="555"/>
                    <a:pt x="17460" y="768"/>
                    <a:pt x="18146" y="1027"/>
                  </a:cubicBezTo>
                  <a:cubicBezTo>
                    <a:pt x="18786" y="1301"/>
                    <a:pt x="19395" y="1621"/>
                    <a:pt x="19974" y="1941"/>
                  </a:cubicBezTo>
                  <a:lnTo>
                    <a:pt x="21803" y="2977"/>
                  </a:lnTo>
                  <a:cubicBezTo>
                    <a:pt x="22412" y="3297"/>
                    <a:pt x="23022" y="3617"/>
                    <a:pt x="23677" y="3891"/>
                  </a:cubicBezTo>
                  <a:cubicBezTo>
                    <a:pt x="24301" y="4150"/>
                    <a:pt x="24956" y="4364"/>
                    <a:pt x="25612" y="4516"/>
                  </a:cubicBezTo>
                  <a:cubicBezTo>
                    <a:pt x="26069" y="4607"/>
                    <a:pt x="26526" y="4668"/>
                    <a:pt x="27013" y="4714"/>
                  </a:cubicBezTo>
                  <a:cubicBezTo>
                    <a:pt x="27059" y="4714"/>
                    <a:pt x="27059" y="4607"/>
                    <a:pt x="27013" y="4607"/>
                  </a:cubicBezTo>
                  <a:cubicBezTo>
                    <a:pt x="26785" y="4592"/>
                    <a:pt x="26571" y="4577"/>
                    <a:pt x="26343" y="4562"/>
                  </a:cubicBezTo>
                  <a:lnTo>
                    <a:pt x="26358" y="4562"/>
                  </a:lnTo>
                  <a:cubicBezTo>
                    <a:pt x="25962" y="4501"/>
                    <a:pt x="25535" y="4425"/>
                    <a:pt x="25155" y="4303"/>
                  </a:cubicBezTo>
                  <a:cubicBezTo>
                    <a:pt x="24758" y="4196"/>
                    <a:pt x="24378" y="4059"/>
                    <a:pt x="23997" y="3907"/>
                  </a:cubicBezTo>
                  <a:cubicBezTo>
                    <a:pt x="22717" y="3373"/>
                    <a:pt x="21544" y="2627"/>
                    <a:pt x="20340" y="1941"/>
                  </a:cubicBezTo>
                  <a:cubicBezTo>
                    <a:pt x="20035" y="1774"/>
                    <a:pt x="19731" y="1591"/>
                    <a:pt x="19426" y="1408"/>
                  </a:cubicBezTo>
                  <a:cubicBezTo>
                    <a:pt x="19121" y="1240"/>
                    <a:pt x="18816" y="1088"/>
                    <a:pt x="18512" y="936"/>
                  </a:cubicBezTo>
                  <a:cubicBezTo>
                    <a:pt x="17963" y="677"/>
                    <a:pt x="17369" y="463"/>
                    <a:pt x="16775" y="311"/>
                  </a:cubicBezTo>
                  <a:cubicBezTo>
                    <a:pt x="15955" y="98"/>
                    <a:pt x="15103" y="0"/>
                    <a:pt x="142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46"/>
          <p:cNvGrpSpPr/>
          <p:nvPr/>
        </p:nvGrpSpPr>
        <p:grpSpPr>
          <a:xfrm flipH="1" rot="1322764">
            <a:off x="258230" y="1938568"/>
            <a:ext cx="913742" cy="789521"/>
            <a:chOff x="396175" y="2883775"/>
            <a:chExt cx="560325" cy="484150"/>
          </a:xfrm>
        </p:grpSpPr>
        <p:sp>
          <p:nvSpPr>
            <p:cNvPr id="1697" name="Google Shape;1697;p46"/>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46"/>
          <p:cNvGrpSpPr/>
          <p:nvPr/>
        </p:nvGrpSpPr>
        <p:grpSpPr>
          <a:xfrm flipH="1" rot="-10299464">
            <a:off x="7972020" y="2932805"/>
            <a:ext cx="913753" cy="789530"/>
            <a:chOff x="396175" y="2883775"/>
            <a:chExt cx="560325" cy="484150"/>
          </a:xfrm>
        </p:grpSpPr>
        <p:sp>
          <p:nvSpPr>
            <p:cNvPr id="1703" name="Google Shape;1703;p46"/>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6"/>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 name="Google Shape;1708;p46"/>
          <p:cNvGrpSpPr/>
          <p:nvPr/>
        </p:nvGrpSpPr>
        <p:grpSpPr>
          <a:xfrm>
            <a:off x="515088" y="1055824"/>
            <a:ext cx="248422" cy="357102"/>
            <a:chOff x="1551948" y="1609850"/>
            <a:chExt cx="329778" cy="474051"/>
          </a:xfrm>
        </p:grpSpPr>
        <p:sp>
          <p:nvSpPr>
            <p:cNvPr id="1709" name="Google Shape;1709;p46"/>
            <p:cNvSpPr/>
            <p:nvPr/>
          </p:nvSpPr>
          <p:spPr>
            <a:xfrm>
              <a:off x="1551948" y="1609850"/>
              <a:ext cx="171839" cy="237411"/>
            </a:xfrm>
            <a:custGeom>
              <a:rect b="b" l="l" r="r" t="t"/>
              <a:pathLst>
                <a:path extrusionOk="0" h="3092" w="2238">
                  <a:moveTo>
                    <a:pt x="1156" y="1"/>
                  </a:moveTo>
                  <a:cubicBezTo>
                    <a:pt x="755" y="1"/>
                    <a:pt x="305" y="352"/>
                    <a:pt x="43" y="933"/>
                  </a:cubicBezTo>
                  <a:cubicBezTo>
                    <a:pt x="0" y="2154"/>
                    <a:pt x="296" y="3091"/>
                    <a:pt x="905" y="3091"/>
                  </a:cubicBezTo>
                  <a:cubicBezTo>
                    <a:pt x="942" y="3091"/>
                    <a:pt x="979" y="3088"/>
                    <a:pt x="1018" y="3081"/>
                  </a:cubicBezTo>
                  <a:cubicBezTo>
                    <a:pt x="2237" y="2532"/>
                    <a:pt x="2131" y="1085"/>
                    <a:pt x="1536" y="125"/>
                  </a:cubicBezTo>
                  <a:cubicBezTo>
                    <a:pt x="1421" y="41"/>
                    <a:pt x="1291" y="1"/>
                    <a:pt x="11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6"/>
            <p:cNvSpPr/>
            <p:nvPr/>
          </p:nvSpPr>
          <p:spPr>
            <a:xfrm>
              <a:off x="1789203" y="2009806"/>
              <a:ext cx="92523" cy="74095"/>
            </a:xfrm>
            <a:custGeom>
              <a:rect b="b" l="l" r="r" t="t"/>
              <a:pathLst>
                <a:path extrusionOk="0" h="965" w="1205">
                  <a:moveTo>
                    <a:pt x="407" y="1"/>
                  </a:moveTo>
                  <a:cubicBezTo>
                    <a:pt x="215" y="1"/>
                    <a:pt x="51" y="139"/>
                    <a:pt x="0" y="340"/>
                  </a:cubicBezTo>
                  <a:cubicBezTo>
                    <a:pt x="46" y="645"/>
                    <a:pt x="138" y="889"/>
                    <a:pt x="427" y="965"/>
                  </a:cubicBezTo>
                  <a:cubicBezTo>
                    <a:pt x="1204" y="965"/>
                    <a:pt x="1097" y="96"/>
                    <a:pt x="534" y="20"/>
                  </a:cubicBezTo>
                  <a:cubicBezTo>
                    <a:pt x="491" y="7"/>
                    <a:pt x="448" y="1"/>
                    <a:pt x="4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46"/>
          <p:cNvGrpSpPr/>
          <p:nvPr/>
        </p:nvGrpSpPr>
        <p:grpSpPr>
          <a:xfrm>
            <a:off x="6501111" y="11685"/>
            <a:ext cx="362343" cy="290722"/>
            <a:chOff x="4106575" y="1776625"/>
            <a:chExt cx="239550" cy="155300"/>
          </a:xfrm>
        </p:grpSpPr>
        <p:sp>
          <p:nvSpPr>
            <p:cNvPr id="1712" name="Google Shape;1712;p46"/>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 name="Google Shape;1715;p46"/>
          <p:cNvGrpSpPr/>
          <p:nvPr/>
        </p:nvGrpSpPr>
        <p:grpSpPr>
          <a:xfrm>
            <a:off x="7387341" y="3528072"/>
            <a:ext cx="407839" cy="290727"/>
            <a:chOff x="6924900" y="1959300"/>
            <a:chExt cx="283300" cy="201950"/>
          </a:xfrm>
        </p:grpSpPr>
        <p:sp>
          <p:nvSpPr>
            <p:cNvPr id="1716" name="Google Shape;1716;p46"/>
            <p:cNvSpPr/>
            <p:nvPr/>
          </p:nvSpPr>
          <p:spPr>
            <a:xfrm>
              <a:off x="6924900" y="1959300"/>
              <a:ext cx="50575" cy="36700"/>
            </a:xfrm>
            <a:custGeom>
              <a:rect b="b" l="l" r="r" t="t"/>
              <a:pathLst>
                <a:path extrusionOk="0" h="1468" w="2023">
                  <a:moveTo>
                    <a:pt x="834" y="0"/>
                  </a:moveTo>
                  <a:cubicBezTo>
                    <a:pt x="481" y="0"/>
                    <a:pt x="176" y="153"/>
                    <a:pt x="57" y="413"/>
                  </a:cubicBezTo>
                  <a:cubicBezTo>
                    <a:pt x="0" y="1122"/>
                    <a:pt x="729" y="1467"/>
                    <a:pt x="1316" y="1467"/>
                  </a:cubicBezTo>
                  <a:cubicBezTo>
                    <a:pt x="1676" y="1467"/>
                    <a:pt x="1982" y="1338"/>
                    <a:pt x="2022" y="1083"/>
                  </a:cubicBezTo>
                  <a:cubicBezTo>
                    <a:pt x="1977" y="581"/>
                    <a:pt x="1839" y="261"/>
                    <a:pt x="1276" y="78"/>
                  </a:cubicBezTo>
                  <a:cubicBezTo>
                    <a:pt x="1127" y="25"/>
                    <a:pt x="976" y="0"/>
                    <a:pt x="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6"/>
            <p:cNvSpPr/>
            <p:nvPr/>
          </p:nvSpPr>
          <p:spPr>
            <a:xfrm>
              <a:off x="7056575" y="2065825"/>
              <a:ext cx="66225" cy="42825"/>
            </a:xfrm>
            <a:custGeom>
              <a:rect b="b" l="l" r="r" t="t"/>
              <a:pathLst>
                <a:path extrusionOk="0" h="1713" w="2649">
                  <a:moveTo>
                    <a:pt x="1452" y="1"/>
                  </a:moveTo>
                  <a:cubicBezTo>
                    <a:pt x="1057" y="1"/>
                    <a:pt x="604" y="193"/>
                    <a:pt x="290" y="540"/>
                  </a:cubicBezTo>
                  <a:cubicBezTo>
                    <a:pt x="61" y="936"/>
                    <a:pt x="1" y="1485"/>
                    <a:pt x="488" y="1698"/>
                  </a:cubicBezTo>
                  <a:cubicBezTo>
                    <a:pt x="559" y="1708"/>
                    <a:pt x="630" y="1713"/>
                    <a:pt x="700" y="1713"/>
                  </a:cubicBezTo>
                  <a:cubicBezTo>
                    <a:pt x="1780" y="1713"/>
                    <a:pt x="2648" y="556"/>
                    <a:pt x="1890" y="98"/>
                  </a:cubicBezTo>
                  <a:cubicBezTo>
                    <a:pt x="1762" y="32"/>
                    <a:pt x="1612" y="1"/>
                    <a:pt x="1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6"/>
            <p:cNvSpPr/>
            <p:nvPr/>
          </p:nvSpPr>
          <p:spPr>
            <a:xfrm>
              <a:off x="7111800" y="1969950"/>
              <a:ext cx="96400" cy="51100"/>
            </a:xfrm>
            <a:custGeom>
              <a:rect b="b" l="l" r="r" t="t"/>
              <a:pathLst>
                <a:path extrusionOk="0" h="2044" w="3856">
                  <a:moveTo>
                    <a:pt x="2655" y="1"/>
                  </a:moveTo>
                  <a:cubicBezTo>
                    <a:pt x="2200" y="1"/>
                    <a:pt x="1615" y="187"/>
                    <a:pt x="1113" y="505"/>
                  </a:cubicBezTo>
                  <a:cubicBezTo>
                    <a:pt x="260" y="1374"/>
                    <a:pt x="1" y="1937"/>
                    <a:pt x="1570" y="2044"/>
                  </a:cubicBezTo>
                  <a:cubicBezTo>
                    <a:pt x="2545" y="1983"/>
                    <a:pt x="3855" y="993"/>
                    <a:pt x="3200" y="139"/>
                  </a:cubicBezTo>
                  <a:cubicBezTo>
                    <a:pt x="3066" y="45"/>
                    <a:pt x="2876" y="1"/>
                    <a:pt x="2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6931650" y="2050975"/>
              <a:ext cx="43050" cy="38650"/>
            </a:xfrm>
            <a:custGeom>
              <a:rect b="b" l="l" r="r" t="t"/>
              <a:pathLst>
                <a:path extrusionOk="0" h="1546" w="1722">
                  <a:moveTo>
                    <a:pt x="629" y="1"/>
                  </a:moveTo>
                  <a:cubicBezTo>
                    <a:pt x="482" y="1"/>
                    <a:pt x="364" y="73"/>
                    <a:pt x="305" y="220"/>
                  </a:cubicBezTo>
                  <a:cubicBezTo>
                    <a:pt x="0" y="1332"/>
                    <a:pt x="914" y="1515"/>
                    <a:pt x="1219" y="1545"/>
                  </a:cubicBezTo>
                  <a:cubicBezTo>
                    <a:pt x="1630" y="1454"/>
                    <a:pt x="1722" y="936"/>
                    <a:pt x="1158" y="250"/>
                  </a:cubicBezTo>
                  <a:cubicBezTo>
                    <a:pt x="976" y="85"/>
                    <a:pt x="787" y="1"/>
                    <a:pt x="6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7009725" y="2005400"/>
              <a:ext cx="43825" cy="53000"/>
            </a:xfrm>
            <a:custGeom>
              <a:rect b="b" l="l" r="r" t="t"/>
              <a:pathLst>
                <a:path extrusionOk="0" h="2120" w="1753">
                  <a:moveTo>
                    <a:pt x="1147" y="0"/>
                  </a:moveTo>
                  <a:cubicBezTo>
                    <a:pt x="898" y="0"/>
                    <a:pt x="601" y="139"/>
                    <a:pt x="351" y="397"/>
                  </a:cubicBezTo>
                  <a:cubicBezTo>
                    <a:pt x="1" y="1281"/>
                    <a:pt x="1" y="2012"/>
                    <a:pt x="488" y="2119"/>
                  </a:cubicBezTo>
                  <a:cubicBezTo>
                    <a:pt x="1463" y="2043"/>
                    <a:pt x="1753" y="1022"/>
                    <a:pt x="1570" y="215"/>
                  </a:cubicBezTo>
                  <a:cubicBezTo>
                    <a:pt x="1475" y="69"/>
                    <a:pt x="1323" y="0"/>
                    <a:pt x="1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7002875" y="2118950"/>
              <a:ext cx="46925" cy="42300"/>
            </a:xfrm>
            <a:custGeom>
              <a:rect b="b" l="l" r="r" t="t"/>
              <a:pathLst>
                <a:path extrusionOk="0" h="1692" w="1877">
                  <a:moveTo>
                    <a:pt x="710" y="1"/>
                  </a:moveTo>
                  <a:cubicBezTo>
                    <a:pt x="470" y="1"/>
                    <a:pt x="246" y="122"/>
                    <a:pt x="122" y="350"/>
                  </a:cubicBezTo>
                  <a:cubicBezTo>
                    <a:pt x="0" y="868"/>
                    <a:pt x="0" y="1325"/>
                    <a:pt x="427" y="1615"/>
                  </a:cubicBezTo>
                  <a:cubicBezTo>
                    <a:pt x="581" y="1668"/>
                    <a:pt x="721" y="1692"/>
                    <a:pt x="846" y="1692"/>
                  </a:cubicBezTo>
                  <a:cubicBezTo>
                    <a:pt x="1723" y="1692"/>
                    <a:pt x="1876" y="523"/>
                    <a:pt x="1143" y="137"/>
                  </a:cubicBezTo>
                  <a:cubicBezTo>
                    <a:pt x="1005" y="45"/>
                    <a:pt x="855" y="1"/>
                    <a:pt x="7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46"/>
          <p:cNvGrpSpPr/>
          <p:nvPr/>
        </p:nvGrpSpPr>
        <p:grpSpPr>
          <a:xfrm>
            <a:off x="1652950" y="4728161"/>
            <a:ext cx="362349" cy="123477"/>
            <a:chOff x="3618500" y="3770848"/>
            <a:chExt cx="362349" cy="123477"/>
          </a:xfrm>
        </p:grpSpPr>
        <p:sp>
          <p:nvSpPr>
            <p:cNvPr id="1723" name="Google Shape;1723;p46"/>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6"/>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46"/>
          <p:cNvGrpSpPr/>
          <p:nvPr/>
        </p:nvGrpSpPr>
        <p:grpSpPr>
          <a:xfrm>
            <a:off x="804038" y="3603615"/>
            <a:ext cx="1578300" cy="1679806"/>
            <a:chOff x="2865825" y="634050"/>
            <a:chExt cx="1902025" cy="2024350"/>
          </a:xfrm>
        </p:grpSpPr>
        <p:sp>
          <p:nvSpPr>
            <p:cNvPr id="1726" name="Google Shape;1726;p46"/>
            <p:cNvSpPr/>
            <p:nvPr/>
          </p:nvSpPr>
          <p:spPr>
            <a:xfrm>
              <a:off x="4273900" y="1709275"/>
              <a:ext cx="493950" cy="757350"/>
            </a:xfrm>
            <a:custGeom>
              <a:rect b="b" l="l" r="r" t="t"/>
              <a:pathLst>
                <a:path extrusionOk="0" h="30294" w="19758">
                  <a:moveTo>
                    <a:pt x="5229" y="1"/>
                  </a:moveTo>
                  <a:lnTo>
                    <a:pt x="1" y="14408"/>
                  </a:lnTo>
                  <a:cubicBezTo>
                    <a:pt x="1" y="14408"/>
                    <a:pt x="9982" y="30290"/>
                    <a:pt x="12028" y="30290"/>
                  </a:cubicBezTo>
                  <a:cubicBezTo>
                    <a:pt x="12064" y="30290"/>
                    <a:pt x="12098" y="30285"/>
                    <a:pt x="12128" y="30275"/>
                  </a:cubicBezTo>
                  <a:cubicBezTo>
                    <a:pt x="13776" y="29774"/>
                    <a:pt x="12319" y="26795"/>
                    <a:pt x="12142" y="26468"/>
                  </a:cubicBezTo>
                  <a:lnTo>
                    <a:pt x="12142" y="26468"/>
                  </a:lnTo>
                  <a:cubicBezTo>
                    <a:pt x="12188" y="26527"/>
                    <a:pt x="12354" y="26675"/>
                    <a:pt x="12584" y="26931"/>
                  </a:cubicBezTo>
                  <a:cubicBezTo>
                    <a:pt x="12858" y="27205"/>
                    <a:pt x="13223" y="27661"/>
                    <a:pt x="13618" y="28238"/>
                  </a:cubicBezTo>
                  <a:cubicBezTo>
                    <a:pt x="13831" y="28542"/>
                    <a:pt x="14013" y="28846"/>
                    <a:pt x="14256" y="29211"/>
                  </a:cubicBezTo>
                  <a:cubicBezTo>
                    <a:pt x="14736" y="30007"/>
                    <a:pt x="15389" y="30293"/>
                    <a:pt x="16087" y="30293"/>
                  </a:cubicBezTo>
                  <a:cubicBezTo>
                    <a:pt x="17068" y="30293"/>
                    <a:pt x="18138" y="29726"/>
                    <a:pt x="18937" y="29211"/>
                  </a:cubicBezTo>
                  <a:cubicBezTo>
                    <a:pt x="19758" y="28694"/>
                    <a:pt x="14651" y="18208"/>
                    <a:pt x="10396" y="9910"/>
                  </a:cubicBezTo>
                  <a:cubicBezTo>
                    <a:pt x="7600" y="4499"/>
                    <a:pt x="5229" y="1"/>
                    <a:pt x="5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4273900" y="1710050"/>
              <a:ext cx="344250" cy="757950"/>
            </a:xfrm>
            <a:custGeom>
              <a:rect b="b" l="l" r="r" t="t"/>
              <a:pathLst>
                <a:path extrusionOk="0" h="30318" w="13770">
                  <a:moveTo>
                    <a:pt x="5229" y="0"/>
                  </a:moveTo>
                  <a:lnTo>
                    <a:pt x="1" y="14408"/>
                  </a:lnTo>
                  <a:cubicBezTo>
                    <a:pt x="1" y="14408"/>
                    <a:pt x="10000" y="30318"/>
                    <a:pt x="12034" y="30318"/>
                  </a:cubicBezTo>
                  <a:cubicBezTo>
                    <a:pt x="12067" y="30318"/>
                    <a:pt x="12099" y="30314"/>
                    <a:pt x="12128" y="30305"/>
                  </a:cubicBezTo>
                  <a:cubicBezTo>
                    <a:pt x="13769" y="29767"/>
                    <a:pt x="12434" y="26991"/>
                    <a:pt x="12168" y="26511"/>
                  </a:cubicBezTo>
                  <a:lnTo>
                    <a:pt x="12168" y="26511"/>
                  </a:lnTo>
                  <a:cubicBezTo>
                    <a:pt x="12236" y="26586"/>
                    <a:pt x="12387" y="26711"/>
                    <a:pt x="12584" y="26931"/>
                  </a:cubicBezTo>
                  <a:lnTo>
                    <a:pt x="7691" y="20700"/>
                  </a:lnTo>
                  <a:cubicBezTo>
                    <a:pt x="7691" y="20700"/>
                    <a:pt x="7265" y="19453"/>
                    <a:pt x="10092" y="15289"/>
                  </a:cubicBezTo>
                  <a:cubicBezTo>
                    <a:pt x="11065" y="13830"/>
                    <a:pt x="10943" y="11854"/>
                    <a:pt x="10396" y="9909"/>
                  </a:cubicBezTo>
                  <a:cubicBezTo>
                    <a:pt x="7600" y="4499"/>
                    <a:pt x="5229" y="0"/>
                    <a:pt x="5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2865825" y="634050"/>
              <a:ext cx="1592750" cy="1718075"/>
            </a:xfrm>
            <a:custGeom>
              <a:rect b="b" l="l" r="r" t="t"/>
              <a:pathLst>
                <a:path extrusionOk="0" h="68723" w="63710">
                  <a:moveTo>
                    <a:pt x="31369" y="0"/>
                  </a:moveTo>
                  <a:lnTo>
                    <a:pt x="36779" y="6231"/>
                  </a:lnTo>
                  <a:cubicBezTo>
                    <a:pt x="36779" y="6231"/>
                    <a:pt x="33628" y="5398"/>
                    <a:pt x="29864" y="5398"/>
                  </a:cubicBezTo>
                  <a:cubicBezTo>
                    <a:pt x="29253" y="5398"/>
                    <a:pt x="28627" y="5420"/>
                    <a:pt x="27995" y="5471"/>
                  </a:cubicBezTo>
                  <a:lnTo>
                    <a:pt x="32098" y="8328"/>
                  </a:lnTo>
                  <a:cubicBezTo>
                    <a:pt x="32098" y="8328"/>
                    <a:pt x="25107" y="8693"/>
                    <a:pt x="20457" y="16657"/>
                  </a:cubicBezTo>
                  <a:cubicBezTo>
                    <a:pt x="15837" y="24590"/>
                    <a:pt x="0" y="57721"/>
                    <a:pt x="29515" y="66901"/>
                  </a:cubicBezTo>
                  <a:cubicBezTo>
                    <a:pt x="33535" y="68156"/>
                    <a:pt x="37168" y="68722"/>
                    <a:pt x="40426" y="68722"/>
                  </a:cubicBezTo>
                  <a:cubicBezTo>
                    <a:pt x="45764" y="68722"/>
                    <a:pt x="50099" y="67204"/>
                    <a:pt x="53497" y="64712"/>
                  </a:cubicBezTo>
                  <a:cubicBezTo>
                    <a:pt x="55047" y="63557"/>
                    <a:pt x="56384" y="62189"/>
                    <a:pt x="57509" y="60730"/>
                  </a:cubicBezTo>
                  <a:cubicBezTo>
                    <a:pt x="58299" y="59697"/>
                    <a:pt x="58998" y="58633"/>
                    <a:pt x="59606" y="57448"/>
                  </a:cubicBezTo>
                  <a:cubicBezTo>
                    <a:pt x="63710" y="49636"/>
                    <a:pt x="62707" y="38906"/>
                    <a:pt x="55108" y="29666"/>
                  </a:cubicBezTo>
                  <a:cubicBezTo>
                    <a:pt x="55108" y="29666"/>
                    <a:pt x="55047" y="26870"/>
                    <a:pt x="52767" y="25654"/>
                  </a:cubicBezTo>
                  <a:cubicBezTo>
                    <a:pt x="52311" y="25411"/>
                    <a:pt x="51764" y="25228"/>
                    <a:pt x="51126" y="25168"/>
                  </a:cubicBezTo>
                  <a:lnTo>
                    <a:pt x="49029" y="16657"/>
                  </a:lnTo>
                  <a:cubicBezTo>
                    <a:pt x="49029" y="16657"/>
                    <a:pt x="49120" y="15532"/>
                    <a:pt x="48725" y="13952"/>
                  </a:cubicBezTo>
                  <a:cubicBezTo>
                    <a:pt x="48360" y="12341"/>
                    <a:pt x="47509" y="10304"/>
                    <a:pt x="45746" y="8389"/>
                  </a:cubicBezTo>
                  <a:cubicBezTo>
                    <a:pt x="42190" y="4681"/>
                    <a:pt x="31703" y="152"/>
                    <a:pt x="313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6"/>
            <p:cNvSpPr/>
            <p:nvPr/>
          </p:nvSpPr>
          <p:spPr>
            <a:xfrm>
              <a:off x="3805800" y="1261700"/>
              <a:ext cx="652775" cy="990175"/>
            </a:xfrm>
            <a:custGeom>
              <a:rect b="b" l="l" r="r" t="t"/>
              <a:pathLst>
                <a:path extrusionOk="0" h="39607" w="26111">
                  <a:moveTo>
                    <a:pt x="13618" y="1"/>
                  </a:moveTo>
                  <a:cubicBezTo>
                    <a:pt x="13618" y="1"/>
                    <a:pt x="1" y="10609"/>
                    <a:pt x="8937" y="27782"/>
                  </a:cubicBezTo>
                  <a:cubicBezTo>
                    <a:pt x="11886" y="33497"/>
                    <a:pt x="14165" y="37205"/>
                    <a:pt x="15898" y="39606"/>
                  </a:cubicBezTo>
                  <a:cubicBezTo>
                    <a:pt x="17448" y="38451"/>
                    <a:pt x="18785" y="37083"/>
                    <a:pt x="19910" y="35624"/>
                  </a:cubicBezTo>
                  <a:cubicBezTo>
                    <a:pt x="20700" y="34591"/>
                    <a:pt x="21399" y="33527"/>
                    <a:pt x="22007" y="32342"/>
                  </a:cubicBezTo>
                  <a:cubicBezTo>
                    <a:pt x="26111" y="24530"/>
                    <a:pt x="25108" y="13800"/>
                    <a:pt x="17600" y="4530"/>
                  </a:cubicBezTo>
                  <a:cubicBezTo>
                    <a:pt x="17600" y="4530"/>
                    <a:pt x="17509" y="1733"/>
                    <a:pt x="15229" y="518"/>
                  </a:cubicBezTo>
                  <a:lnTo>
                    <a:pt x="136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6"/>
            <p:cNvSpPr/>
            <p:nvPr/>
          </p:nvSpPr>
          <p:spPr>
            <a:xfrm>
              <a:off x="4093800" y="1050450"/>
              <a:ext cx="259925" cy="212800"/>
            </a:xfrm>
            <a:custGeom>
              <a:rect b="b" l="l" r="r" t="t"/>
              <a:pathLst>
                <a:path extrusionOk="0" h="8512" w="10397">
                  <a:moveTo>
                    <a:pt x="1" y="1"/>
                  </a:moveTo>
                  <a:lnTo>
                    <a:pt x="2098" y="8512"/>
                  </a:lnTo>
                  <a:cubicBezTo>
                    <a:pt x="2098" y="8512"/>
                    <a:pt x="6414" y="4621"/>
                    <a:pt x="10001" y="3891"/>
                  </a:cubicBezTo>
                  <a:cubicBezTo>
                    <a:pt x="10335" y="3831"/>
                    <a:pt x="10396" y="3405"/>
                    <a:pt x="10092" y="3223"/>
                  </a:cubicBezTo>
                  <a:cubicBezTo>
                    <a:pt x="8390" y="2189"/>
                    <a:pt x="4408" y="153"/>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4128775" y="1120375"/>
              <a:ext cx="222650" cy="71450"/>
            </a:xfrm>
            <a:custGeom>
              <a:rect b="b" l="l" r="r" t="t"/>
              <a:pathLst>
                <a:path extrusionOk="0" fill="none" h="2858" w="8906">
                  <a:moveTo>
                    <a:pt x="0" y="2857"/>
                  </a:moveTo>
                  <a:cubicBezTo>
                    <a:pt x="0" y="2857"/>
                    <a:pt x="5289" y="0"/>
                    <a:pt x="8906" y="699"/>
                  </a:cubicBezTo>
                </a:path>
              </a:pathLst>
            </a:custGeom>
            <a:solidFill>
              <a:schemeClr val="accent2"/>
            </a:solidFill>
            <a:ln cap="flat" cmpd="sng" w="9875">
              <a:solidFill>
                <a:schemeClr val="accent2"/>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3586200" y="964600"/>
              <a:ext cx="560075" cy="298650"/>
            </a:xfrm>
            <a:custGeom>
              <a:rect b="b" l="l" r="r" t="t"/>
              <a:pathLst>
                <a:path extrusionOk="0" h="11946" w="22403">
                  <a:moveTo>
                    <a:pt x="0" y="0"/>
                  </a:moveTo>
                  <a:cubicBezTo>
                    <a:pt x="1" y="1"/>
                    <a:pt x="3344" y="11186"/>
                    <a:pt x="22402" y="11946"/>
                  </a:cubicBezTo>
                  <a:lnTo>
                    <a:pt x="22129" y="10882"/>
                  </a:lnTo>
                  <a:cubicBezTo>
                    <a:pt x="22129" y="10882"/>
                    <a:pt x="8420" y="10183"/>
                    <a:pt x="3344" y="2675"/>
                  </a:cubicBezTo>
                  <a:lnTo>
                    <a:pt x="3344" y="2675"/>
                  </a:lnTo>
                  <a:cubicBezTo>
                    <a:pt x="3344" y="2675"/>
                    <a:pt x="8511" y="4104"/>
                    <a:pt x="13375" y="4529"/>
                  </a:cubicBezTo>
                  <a:cubicBezTo>
                    <a:pt x="13390" y="4530"/>
                    <a:pt x="13405" y="4531"/>
                    <a:pt x="13421" y="4531"/>
                  </a:cubicBezTo>
                  <a:cubicBezTo>
                    <a:pt x="13791" y="4531"/>
                    <a:pt x="14039" y="4180"/>
                    <a:pt x="13922" y="3830"/>
                  </a:cubicBezTo>
                  <a:lnTo>
                    <a:pt x="13618" y="2979"/>
                  </a:lnTo>
                  <a:cubicBezTo>
                    <a:pt x="13527" y="2705"/>
                    <a:pt x="13283" y="2523"/>
                    <a:pt x="13010" y="2523"/>
                  </a:cubicBezTo>
                  <a:cubicBezTo>
                    <a:pt x="8420" y="2280"/>
                    <a:pt x="2797" y="1672"/>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3979825" y="1263975"/>
              <a:ext cx="478750" cy="806275"/>
            </a:xfrm>
            <a:custGeom>
              <a:rect b="b" l="l" r="r" t="t"/>
              <a:pathLst>
                <a:path extrusionOk="0" h="32251" w="19150">
                  <a:moveTo>
                    <a:pt x="6657" y="1"/>
                  </a:moveTo>
                  <a:cubicBezTo>
                    <a:pt x="6657" y="1"/>
                    <a:pt x="6566" y="62"/>
                    <a:pt x="6414" y="275"/>
                  </a:cubicBezTo>
                  <a:cubicBezTo>
                    <a:pt x="5229" y="1794"/>
                    <a:pt x="0" y="9484"/>
                    <a:pt x="4560" y="20852"/>
                  </a:cubicBezTo>
                  <a:cubicBezTo>
                    <a:pt x="6809" y="26445"/>
                    <a:pt x="10487" y="29758"/>
                    <a:pt x="13952" y="31673"/>
                  </a:cubicBezTo>
                  <a:cubicBezTo>
                    <a:pt x="14317" y="31886"/>
                    <a:pt x="14651" y="32068"/>
                    <a:pt x="15046" y="32251"/>
                  </a:cubicBezTo>
                  <a:cubicBezTo>
                    <a:pt x="19150" y="24439"/>
                    <a:pt x="18147" y="13709"/>
                    <a:pt x="10609" y="4530"/>
                  </a:cubicBezTo>
                  <a:cubicBezTo>
                    <a:pt x="10609" y="4530"/>
                    <a:pt x="10517" y="457"/>
                    <a:pt x="6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6"/>
            <p:cNvSpPr/>
            <p:nvPr/>
          </p:nvSpPr>
          <p:spPr>
            <a:xfrm>
              <a:off x="3535275" y="2292800"/>
              <a:ext cx="127525" cy="141450"/>
            </a:xfrm>
            <a:custGeom>
              <a:rect b="b" l="l" r="r" t="t"/>
              <a:pathLst>
                <a:path extrusionOk="0" h="5658" w="5101">
                  <a:moveTo>
                    <a:pt x="1323" y="1"/>
                  </a:moveTo>
                  <a:cubicBezTo>
                    <a:pt x="1161" y="1"/>
                    <a:pt x="1065" y="4"/>
                    <a:pt x="1065" y="4"/>
                  </a:cubicBezTo>
                  <a:cubicBezTo>
                    <a:pt x="1065" y="4"/>
                    <a:pt x="1" y="1615"/>
                    <a:pt x="62" y="3043"/>
                  </a:cubicBezTo>
                  <a:cubicBezTo>
                    <a:pt x="153" y="4441"/>
                    <a:pt x="578" y="5323"/>
                    <a:pt x="578" y="5323"/>
                  </a:cubicBezTo>
                  <a:lnTo>
                    <a:pt x="1278" y="5657"/>
                  </a:lnTo>
                  <a:cubicBezTo>
                    <a:pt x="1278" y="5657"/>
                    <a:pt x="4652" y="2526"/>
                    <a:pt x="4895" y="1219"/>
                  </a:cubicBezTo>
                  <a:cubicBezTo>
                    <a:pt x="5100" y="88"/>
                    <a:pt x="2216"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6"/>
            <p:cNvSpPr/>
            <p:nvPr/>
          </p:nvSpPr>
          <p:spPr>
            <a:xfrm>
              <a:off x="4029225" y="2241700"/>
              <a:ext cx="192750" cy="238125"/>
            </a:xfrm>
            <a:custGeom>
              <a:rect b="b" l="l" r="r" t="t"/>
              <a:pathLst>
                <a:path extrusionOk="0" h="9525" w="7710">
                  <a:moveTo>
                    <a:pt x="7476" y="1"/>
                  </a:moveTo>
                  <a:cubicBezTo>
                    <a:pt x="7468" y="1"/>
                    <a:pt x="7458" y="4"/>
                    <a:pt x="7447" y="11"/>
                  </a:cubicBezTo>
                  <a:cubicBezTo>
                    <a:pt x="7113" y="285"/>
                    <a:pt x="2584" y="2838"/>
                    <a:pt x="2584" y="2838"/>
                  </a:cubicBezTo>
                  <a:cubicBezTo>
                    <a:pt x="2584" y="2838"/>
                    <a:pt x="456" y="6668"/>
                    <a:pt x="213" y="7671"/>
                  </a:cubicBezTo>
                  <a:cubicBezTo>
                    <a:pt x="0" y="8643"/>
                    <a:pt x="0" y="9039"/>
                    <a:pt x="0" y="9039"/>
                  </a:cubicBezTo>
                  <a:lnTo>
                    <a:pt x="1854" y="9525"/>
                  </a:lnTo>
                  <a:cubicBezTo>
                    <a:pt x="1854" y="9525"/>
                    <a:pt x="5259" y="4996"/>
                    <a:pt x="5958" y="3932"/>
                  </a:cubicBezTo>
                  <a:cubicBezTo>
                    <a:pt x="6663" y="2933"/>
                    <a:pt x="7710" y="1"/>
                    <a:pt x="74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3276175" y="2403050"/>
              <a:ext cx="287250" cy="159625"/>
            </a:xfrm>
            <a:custGeom>
              <a:rect b="b" l="l" r="r" t="t"/>
              <a:pathLst>
                <a:path extrusionOk="0" h="6385" w="11490">
                  <a:moveTo>
                    <a:pt x="10639" y="1"/>
                  </a:moveTo>
                  <a:lnTo>
                    <a:pt x="8055" y="2676"/>
                  </a:lnTo>
                  <a:cubicBezTo>
                    <a:pt x="8055" y="2676"/>
                    <a:pt x="6262" y="2129"/>
                    <a:pt x="4590" y="2129"/>
                  </a:cubicBezTo>
                  <a:cubicBezTo>
                    <a:pt x="2918" y="2129"/>
                    <a:pt x="1277" y="3132"/>
                    <a:pt x="638" y="4773"/>
                  </a:cubicBezTo>
                  <a:cubicBezTo>
                    <a:pt x="57" y="6269"/>
                    <a:pt x="5" y="6376"/>
                    <a:pt x="0" y="6384"/>
                  </a:cubicBezTo>
                  <a:lnTo>
                    <a:pt x="0" y="6384"/>
                  </a:lnTo>
                  <a:cubicBezTo>
                    <a:pt x="42" y="6339"/>
                    <a:pt x="3023" y="3191"/>
                    <a:pt x="4003" y="3191"/>
                  </a:cubicBezTo>
                  <a:cubicBezTo>
                    <a:pt x="4016" y="3191"/>
                    <a:pt x="4030" y="3191"/>
                    <a:pt x="4043" y="3192"/>
                  </a:cubicBezTo>
                  <a:cubicBezTo>
                    <a:pt x="5015" y="3253"/>
                    <a:pt x="7538" y="4044"/>
                    <a:pt x="7538" y="4044"/>
                  </a:cubicBezTo>
                  <a:lnTo>
                    <a:pt x="11490" y="761"/>
                  </a:lnTo>
                  <a:lnTo>
                    <a:pt x="10639" y="1"/>
                  </a:lnTo>
                  <a:close/>
                  <a:moveTo>
                    <a:pt x="0" y="6384"/>
                  </a:moveTo>
                  <a:lnTo>
                    <a:pt x="0" y="6384"/>
                  </a:lnTo>
                  <a:cubicBezTo>
                    <a:pt x="0" y="6384"/>
                    <a:pt x="0" y="6384"/>
                    <a:pt x="0" y="6384"/>
                  </a:cubicBezTo>
                  <a:cubicBezTo>
                    <a:pt x="0" y="6384"/>
                    <a:pt x="0" y="6384"/>
                    <a:pt x="0" y="6384"/>
                  </a:cubicBezTo>
                  <a:cubicBezTo>
                    <a:pt x="0" y="6384"/>
                    <a:pt x="0" y="6384"/>
                    <a:pt x="0" y="63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3450375" y="2466500"/>
              <a:ext cx="74300" cy="183900"/>
            </a:xfrm>
            <a:custGeom>
              <a:rect b="b" l="l" r="r" t="t"/>
              <a:pathLst>
                <a:path extrusionOk="0" h="7356" w="2972">
                  <a:moveTo>
                    <a:pt x="466" y="0"/>
                  </a:moveTo>
                  <a:cubicBezTo>
                    <a:pt x="0" y="0"/>
                    <a:pt x="236" y="1445"/>
                    <a:pt x="236" y="1445"/>
                  </a:cubicBezTo>
                  <a:cubicBezTo>
                    <a:pt x="236" y="1445"/>
                    <a:pt x="2029" y="6035"/>
                    <a:pt x="1604" y="7220"/>
                  </a:cubicBezTo>
                  <a:cubicBezTo>
                    <a:pt x="1604" y="7220"/>
                    <a:pt x="1860" y="7355"/>
                    <a:pt x="2067" y="7355"/>
                  </a:cubicBezTo>
                  <a:cubicBezTo>
                    <a:pt x="2171" y="7355"/>
                    <a:pt x="2262" y="7321"/>
                    <a:pt x="2303" y="7220"/>
                  </a:cubicBezTo>
                  <a:cubicBezTo>
                    <a:pt x="2394" y="6916"/>
                    <a:pt x="2971" y="2995"/>
                    <a:pt x="1391" y="837"/>
                  </a:cubicBezTo>
                  <a:cubicBezTo>
                    <a:pt x="938" y="221"/>
                    <a:pt x="648" y="0"/>
                    <a:pt x="4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3844575" y="2467650"/>
              <a:ext cx="218850" cy="190750"/>
            </a:xfrm>
            <a:custGeom>
              <a:rect b="b" l="l" r="r" t="t"/>
              <a:pathLst>
                <a:path extrusionOk="0" h="7630" w="8754">
                  <a:moveTo>
                    <a:pt x="7386" y="1"/>
                  </a:moveTo>
                  <a:lnTo>
                    <a:pt x="5745" y="2189"/>
                  </a:lnTo>
                  <a:cubicBezTo>
                    <a:pt x="5745" y="2189"/>
                    <a:pt x="5272" y="1851"/>
                    <a:pt x="4488" y="1851"/>
                  </a:cubicBezTo>
                  <a:cubicBezTo>
                    <a:pt x="4097" y="1851"/>
                    <a:pt x="3627" y="1936"/>
                    <a:pt x="3100" y="2189"/>
                  </a:cubicBezTo>
                  <a:cubicBezTo>
                    <a:pt x="1489" y="2949"/>
                    <a:pt x="517" y="5168"/>
                    <a:pt x="0" y="7630"/>
                  </a:cubicBezTo>
                  <a:cubicBezTo>
                    <a:pt x="0" y="7630"/>
                    <a:pt x="2523" y="3830"/>
                    <a:pt x="4164" y="3648"/>
                  </a:cubicBezTo>
                  <a:cubicBezTo>
                    <a:pt x="4369" y="3621"/>
                    <a:pt x="4565" y="3610"/>
                    <a:pt x="4753" y="3610"/>
                  </a:cubicBezTo>
                  <a:cubicBezTo>
                    <a:pt x="5729" y="3610"/>
                    <a:pt x="6472" y="3916"/>
                    <a:pt x="6949" y="3916"/>
                  </a:cubicBezTo>
                  <a:cubicBezTo>
                    <a:pt x="7103" y="3916"/>
                    <a:pt x="7228" y="3884"/>
                    <a:pt x="7325" y="3800"/>
                  </a:cubicBezTo>
                  <a:cubicBezTo>
                    <a:pt x="7781" y="3374"/>
                    <a:pt x="8754" y="1"/>
                    <a:pt x="87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6"/>
            <p:cNvSpPr/>
            <p:nvPr/>
          </p:nvSpPr>
          <p:spPr>
            <a:xfrm>
              <a:off x="3812650" y="1029175"/>
              <a:ext cx="110975" cy="110225"/>
            </a:xfrm>
            <a:custGeom>
              <a:rect b="b" l="l" r="r" t="t"/>
              <a:pathLst>
                <a:path extrusionOk="0" h="4409" w="4439">
                  <a:moveTo>
                    <a:pt x="2219" y="1"/>
                  </a:moveTo>
                  <a:cubicBezTo>
                    <a:pt x="2037" y="1"/>
                    <a:pt x="1855" y="31"/>
                    <a:pt x="1672" y="62"/>
                  </a:cubicBezTo>
                  <a:cubicBezTo>
                    <a:pt x="669" y="305"/>
                    <a:pt x="0" y="1186"/>
                    <a:pt x="0" y="2189"/>
                  </a:cubicBezTo>
                  <a:cubicBezTo>
                    <a:pt x="0" y="3435"/>
                    <a:pt x="973" y="4408"/>
                    <a:pt x="2189" y="4408"/>
                  </a:cubicBezTo>
                  <a:cubicBezTo>
                    <a:pt x="2918" y="4408"/>
                    <a:pt x="3557" y="4104"/>
                    <a:pt x="3952" y="3557"/>
                  </a:cubicBezTo>
                  <a:cubicBezTo>
                    <a:pt x="4256" y="3192"/>
                    <a:pt x="4438" y="2736"/>
                    <a:pt x="4438" y="2189"/>
                  </a:cubicBezTo>
                  <a:cubicBezTo>
                    <a:pt x="4438" y="1004"/>
                    <a:pt x="3466" y="1"/>
                    <a:pt x="2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6"/>
            <p:cNvSpPr/>
            <p:nvPr/>
          </p:nvSpPr>
          <p:spPr>
            <a:xfrm>
              <a:off x="3824050" y="1042850"/>
              <a:ext cx="110975" cy="110225"/>
            </a:xfrm>
            <a:custGeom>
              <a:rect b="b" l="l" r="r" t="t"/>
              <a:pathLst>
                <a:path extrusionOk="0" h="4409" w="4439">
                  <a:moveTo>
                    <a:pt x="2219" y="1"/>
                  </a:moveTo>
                  <a:cubicBezTo>
                    <a:pt x="2037" y="1"/>
                    <a:pt x="1854" y="31"/>
                    <a:pt x="1672" y="62"/>
                  </a:cubicBezTo>
                  <a:cubicBezTo>
                    <a:pt x="669" y="305"/>
                    <a:pt x="0" y="1156"/>
                    <a:pt x="0" y="2189"/>
                  </a:cubicBezTo>
                  <a:cubicBezTo>
                    <a:pt x="0" y="3405"/>
                    <a:pt x="973" y="4408"/>
                    <a:pt x="2189" y="4408"/>
                  </a:cubicBezTo>
                  <a:cubicBezTo>
                    <a:pt x="2918" y="4408"/>
                    <a:pt x="3557" y="4104"/>
                    <a:pt x="3952" y="3557"/>
                  </a:cubicBezTo>
                  <a:cubicBezTo>
                    <a:pt x="4256" y="3162"/>
                    <a:pt x="4438" y="2736"/>
                    <a:pt x="4438" y="2189"/>
                  </a:cubicBezTo>
                  <a:cubicBezTo>
                    <a:pt x="4438" y="974"/>
                    <a:pt x="3465" y="1"/>
                    <a:pt x="22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3835450" y="1039050"/>
              <a:ext cx="79800" cy="79075"/>
            </a:xfrm>
            <a:custGeom>
              <a:rect b="b" l="l" r="r" t="t"/>
              <a:pathLst>
                <a:path extrusionOk="0" h="3163" w="3192">
                  <a:moveTo>
                    <a:pt x="1581" y="1"/>
                  </a:moveTo>
                  <a:cubicBezTo>
                    <a:pt x="699" y="1"/>
                    <a:pt x="0" y="700"/>
                    <a:pt x="0" y="1581"/>
                  </a:cubicBezTo>
                  <a:cubicBezTo>
                    <a:pt x="0" y="2463"/>
                    <a:pt x="699" y="3162"/>
                    <a:pt x="1581" y="3162"/>
                  </a:cubicBezTo>
                  <a:cubicBezTo>
                    <a:pt x="2462" y="3162"/>
                    <a:pt x="3192" y="2463"/>
                    <a:pt x="3192" y="1581"/>
                  </a:cubicBezTo>
                  <a:cubicBezTo>
                    <a:pt x="3192" y="700"/>
                    <a:pt x="2462" y="1"/>
                    <a:pt x="15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3813400" y="1031450"/>
              <a:ext cx="98825" cy="107950"/>
            </a:xfrm>
            <a:custGeom>
              <a:rect b="b" l="l" r="r" t="t"/>
              <a:pathLst>
                <a:path extrusionOk="0" h="4318" w="3953">
                  <a:moveTo>
                    <a:pt x="1673" y="1"/>
                  </a:moveTo>
                  <a:cubicBezTo>
                    <a:pt x="1672" y="1"/>
                    <a:pt x="1672" y="1"/>
                    <a:pt x="1672" y="1"/>
                  </a:cubicBezTo>
                  <a:lnTo>
                    <a:pt x="1672" y="1"/>
                  </a:lnTo>
                  <a:cubicBezTo>
                    <a:pt x="1672" y="1"/>
                    <a:pt x="1672" y="1"/>
                    <a:pt x="1673" y="1"/>
                  </a:cubicBezTo>
                  <a:close/>
                  <a:moveTo>
                    <a:pt x="1672" y="1"/>
                  </a:moveTo>
                  <a:lnTo>
                    <a:pt x="1672" y="1"/>
                  </a:lnTo>
                  <a:cubicBezTo>
                    <a:pt x="700" y="214"/>
                    <a:pt x="1" y="1095"/>
                    <a:pt x="1" y="2129"/>
                  </a:cubicBezTo>
                  <a:cubicBezTo>
                    <a:pt x="1" y="3344"/>
                    <a:pt x="1004" y="4317"/>
                    <a:pt x="2220" y="4317"/>
                  </a:cubicBezTo>
                  <a:cubicBezTo>
                    <a:pt x="2919" y="4317"/>
                    <a:pt x="3587" y="4013"/>
                    <a:pt x="3952" y="3496"/>
                  </a:cubicBezTo>
                  <a:lnTo>
                    <a:pt x="3952" y="3496"/>
                  </a:lnTo>
                  <a:cubicBezTo>
                    <a:pt x="3835" y="3508"/>
                    <a:pt x="3724" y="3514"/>
                    <a:pt x="3618" y="3514"/>
                  </a:cubicBezTo>
                  <a:cubicBezTo>
                    <a:pt x="973" y="3514"/>
                    <a:pt x="1641" y="14"/>
                    <a:pt x="16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2865825" y="1050450"/>
              <a:ext cx="1437750" cy="1301425"/>
            </a:xfrm>
            <a:custGeom>
              <a:rect b="b" l="l" r="r" t="t"/>
              <a:pathLst>
                <a:path extrusionOk="0" h="52057" w="57510">
                  <a:moveTo>
                    <a:pt x="20457" y="1"/>
                  </a:moveTo>
                  <a:cubicBezTo>
                    <a:pt x="15837" y="7934"/>
                    <a:pt x="0" y="41065"/>
                    <a:pt x="29515" y="50245"/>
                  </a:cubicBezTo>
                  <a:cubicBezTo>
                    <a:pt x="33520" y="51493"/>
                    <a:pt x="37148" y="52057"/>
                    <a:pt x="40406" y="52057"/>
                  </a:cubicBezTo>
                  <a:cubicBezTo>
                    <a:pt x="48178" y="52057"/>
                    <a:pt x="53847" y="48850"/>
                    <a:pt x="57509" y="44074"/>
                  </a:cubicBezTo>
                  <a:lnTo>
                    <a:pt x="57509" y="44074"/>
                  </a:lnTo>
                  <a:cubicBezTo>
                    <a:pt x="53269" y="45240"/>
                    <a:pt x="49503" y="45767"/>
                    <a:pt x="46158" y="45767"/>
                  </a:cubicBezTo>
                  <a:cubicBezTo>
                    <a:pt x="14978" y="45767"/>
                    <a:pt x="20456" y="2"/>
                    <a:pt x="204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6"/>
            <p:cNvSpPr/>
            <p:nvPr/>
          </p:nvSpPr>
          <p:spPr>
            <a:xfrm>
              <a:off x="4063400" y="1050450"/>
              <a:ext cx="81350" cy="212950"/>
            </a:xfrm>
            <a:custGeom>
              <a:rect b="b" l="l" r="r" t="t"/>
              <a:pathLst>
                <a:path extrusionOk="0" h="8518" w="3254">
                  <a:moveTo>
                    <a:pt x="1217" y="1"/>
                  </a:moveTo>
                  <a:cubicBezTo>
                    <a:pt x="1217" y="1"/>
                    <a:pt x="1" y="214"/>
                    <a:pt x="31" y="1885"/>
                  </a:cubicBezTo>
                  <a:cubicBezTo>
                    <a:pt x="91" y="3523"/>
                    <a:pt x="355" y="8518"/>
                    <a:pt x="3082" y="8518"/>
                  </a:cubicBezTo>
                  <a:cubicBezTo>
                    <a:pt x="3138" y="8518"/>
                    <a:pt x="3195" y="8516"/>
                    <a:pt x="3253" y="8512"/>
                  </a:cubicBezTo>
                  <a:lnTo>
                    <a:pt x="121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6"/>
            <p:cNvSpPr/>
            <p:nvPr/>
          </p:nvSpPr>
          <p:spPr>
            <a:xfrm>
              <a:off x="3377225" y="634050"/>
              <a:ext cx="709000" cy="415675"/>
            </a:xfrm>
            <a:custGeom>
              <a:rect b="b" l="l" r="r" t="t"/>
              <a:pathLst>
                <a:path extrusionOk="0" h="16627" w="28360">
                  <a:moveTo>
                    <a:pt x="10913" y="0"/>
                  </a:moveTo>
                  <a:lnTo>
                    <a:pt x="16323" y="6231"/>
                  </a:lnTo>
                  <a:cubicBezTo>
                    <a:pt x="16323" y="6231"/>
                    <a:pt x="13220" y="5389"/>
                    <a:pt x="9493" y="5389"/>
                  </a:cubicBezTo>
                  <a:cubicBezTo>
                    <a:pt x="8856" y="5389"/>
                    <a:pt x="8200" y="5414"/>
                    <a:pt x="7539" y="5471"/>
                  </a:cubicBezTo>
                  <a:lnTo>
                    <a:pt x="11642" y="8328"/>
                  </a:lnTo>
                  <a:cubicBezTo>
                    <a:pt x="11642" y="8328"/>
                    <a:pt x="4651" y="8693"/>
                    <a:pt x="1" y="16626"/>
                  </a:cubicBezTo>
                  <a:cubicBezTo>
                    <a:pt x="4991" y="9787"/>
                    <a:pt x="10677" y="9218"/>
                    <a:pt x="12434" y="9218"/>
                  </a:cubicBezTo>
                  <a:cubicBezTo>
                    <a:pt x="12785" y="9218"/>
                    <a:pt x="12980" y="9240"/>
                    <a:pt x="12980" y="9240"/>
                  </a:cubicBezTo>
                  <a:lnTo>
                    <a:pt x="10761" y="6596"/>
                  </a:lnTo>
                  <a:lnTo>
                    <a:pt x="10761" y="6596"/>
                  </a:lnTo>
                  <a:cubicBezTo>
                    <a:pt x="10761" y="6596"/>
                    <a:pt x="12098" y="6717"/>
                    <a:pt x="14347" y="7021"/>
                  </a:cubicBezTo>
                  <a:cubicBezTo>
                    <a:pt x="14730" y="7074"/>
                    <a:pt x="15099" y="7096"/>
                    <a:pt x="15448" y="7096"/>
                  </a:cubicBezTo>
                  <a:cubicBezTo>
                    <a:pt x="17122" y="7096"/>
                    <a:pt x="18329" y="6596"/>
                    <a:pt x="18329" y="6596"/>
                  </a:cubicBezTo>
                  <a:lnTo>
                    <a:pt x="15016" y="3161"/>
                  </a:lnTo>
                  <a:lnTo>
                    <a:pt x="15016" y="3161"/>
                  </a:lnTo>
                  <a:cubicBezTo>
                    <a:pt x="15168" y="3252"/>
                    <a:pt x="15958" y="3891"/>
                    <a:pt x="19575" y="5745"/>
                  </a:cubicBezTo>
                  <a:cubicBezTo>
                    <a:pt x="23649" y="7781"/>
                    <a:pt x="28208" y="13769"/>
                    <a:pt x="28360" y="13952"/>
                  </a:cubicBezTo>
                  <a:cubicBezTo>
                    <a:pt x="27965" y="12341"/>
                    <a:pt x="27144" y="10304"/>
                    <a:pt x="25290" y="8389"/>
                  </a:cubicBezTo>
                  <a:cubicBezTo>
                    <a:pt x="21734" y="4681"/>
                    <a:pt x="11247" y="152"/>
                    <a:pt x="109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6"/>
            <p:cNvSpPr/>
            <p:nvPr/>
          </p:nvSpPr>
          <p:spPr>
            <a:xfrm>
              <a:off x="4140150" y="1263975"/>
              <a:ext cx="318425" cy="806275"/>
            </a:xfrm>
            <a:custGeom>
              <a:rect b="b" l="l" r="r" t="t"/>
              <a:pathLst>
                <a:path extrusionOk="0" h="32251" w="12737">
                  <a:moveTo>
                    <a:pt x="244" y="1"/>
                  </a:moveTo>
                  <a:cubicBezTo>
                    <a:pt x="244" y="1"/>
                    <a:pt x="153" y="62"/>
                    <a:pt x="1" y="275"/>
                  </a:cubicBezTo>
                  <a:lnTo>
                    <a:pt x="244" y="578"/>
                  </a:lnTo>
                  <a:cubicBezTo>
                    <a:pt x="244" y="578"/>
                    <a:pt x="2159" y="1886"/>
                    <a:pt x="2676" y="3831"/>
                  </a:cubicBezTo>
                  <a:cubicBezTo>
                    <a:pt x="3162" y="5807"/>
                    <a:pt x="3983" y="7661"/>
                    <a:pt x="3983" y="7661"/>
                  </a:cubicBezTo>
                  <a:cubicBezTo>
                    <a:pt x="3983" y="7661"/>
                    <a:pt x="8846" y="13922"/>
                    <a:pt x="8846" y="17509"/>
                  </a:cubicBezTo>
                  <a:cubicBezTo>
                    <a:pt x="8846" y="21126"/>
                    <a:pt x="7296" y="31156"/>
                    <a:pt x="7296" y="31156"/>
                  </a:cubicBezTo>
                  <a:lnTo>
                    <a:pt x="7539" y="31673"/>
                  </a:lnTo>
                  <a:cubicBezTo>
                    <a:pt x="7904" y="31886"/>
                    <a:pt x="8238" y="32068"/>
                    <a:pt x="8633" y="32251"/>
                  </a:cubicBezTo>
                  <a:cubicBezTo>
                    <a:pt x="12737" y="24439"/>
                    <a:pt x="11734" y="13709"/>
                    <a:pt x="4196" y="4530"/>
                  </a:cubicBezTo>
                  <a:cubicBezTo>
                    <a:pt x="4196" y="4530"/>
                    <a:pt x="4104" y="457"/>
                    <a:pt x="24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46"/>
          <p:cNvGrpSpPr/>
          <p:nvPr/>
        </p:nvGrpSpPr>
        <p:grpSpPr>
          <a:xfrm>
            <a:off x="3603400" y="3116676"/>
            <a:ext cx="276056" cy="275987"/>
            <a:chOff x="812101" y="2571761"/>
            <a:chExt cx="417066" cy="417024"/>
          </a:xfrm>
        </p:grpSpPr>
        <p:sp>
          <p:nvSpPr>
            <p:cNvPr id="1748" name="Google Shape;1748;p46"/>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6"/>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6"/>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 name="Google Shape;1752;p46"/>
          <p:cNvGrpSpPr/>
          <p:nvPr/>
        </p:nvGrpSpPr>
        <p:grpSpPr>
          <a:xfrm>
            <a:off x="4433966" y="3116676"/>
            <a:ext cx="276028" cy="275987"/>
            <a:chOff x="1323129" y="2571761"/>
            <a:chExt cx="417024" cy="417024"/>
          </a:xfrm>
        </p:grpSpPr>
        <p:sp>
          <p:nvSpPr>
            <p:cNvPr id="1753" name="Google Shape;1753;p46"/>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6"/>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6"/>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7" name="Google Shape;1757;p46"/>
          <p:cNvSpPr/>
          <p:nvPr/>
        </p:nvSpPr>
        <p:spPr>
          <a:xfrm>
            <a:off x="5264498" y="3141563"/>
            <a:ext cx="277369" cy="226207"/>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1" name="Shape 1761"/>
        <p:cNvGrpSpPr/>
        <p:nvPr/>
      </p:nvGrpSpPr>
      <p:grpSpPr>
        <a:xfrm>
          <a:off x="0" y="0"/>
          <a:ext cx="0" cy="0"/>
          <a:chOff x="0" y="0"/>
          <a:chExt cx="0" cy="0"/>
        </a:xfrm>
      </p:grpSpPr>
      <p:sp>
        <p:nvSpPr>
          <p:cNvPr id="1762" name="Google Shape;1762;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763" name="Google Shape;1763;p47"/>
          <p:cNvSpPr txBox="1"/>
          <p:nvPr/>
        </p:nvSpPr>
        <p:spPr>
          <a:xfrm>
            <a:off x="720000" y="1166650"/>
            <a:ext cx="7704000" cy="79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Poppins"/>
                <a:ea typeface="Poppins"/>
                <a:cs typeface="Poppins"/>
                <a:sym typeface="Poppins"/>
              </a:rPr>
              <a:t>Here’s an assortment of alternative resources whose style fits that of this template:</a:t>
            </a:r>
            <a:endParaRPr sz="1200">
              <a:solidFill>
                <a:schemeClr val="dk1"/>
              </a:solidFill>
              <a:latin typeface="Poppins"/>
              <a:ea typeface="Poppins"/>
              <a:cs typeface="Poppins"/>
              <a:sym typeface="Poppins"/>
            </a:endParaRPr>
          </a:p>
          <a:p>
            <a:pPr indent="-304800" lvl="0" marL="457200" rtl="0" algn="l">
              <a:lnSpc>
                <a:spcPct val="166000"/>
              </a:lnSpc>
              <a:spcBef>
                <a:spcPts val="800"/>
              </a:spcBef>
              <a:spcAft>
                <a:spcPts val="0"/>
              </a:spcAft>
              <a:buClr>
                <a:schemeClr val="dk1"/>
              </a:buClr>
              <a:buSzPts val="1200"/>
              <a:buFont typeface="Poppins"/>
              <a:buChar char="●"/>
            </a:pPr>
            <a:r>
              <a:rPr lang="en" sz="1200" u="sng">
                <a:solidFill>
                  <a:schemeClr val="hlink"/>
                </a:solidFill>
                <a:latin typeface="Poppins"/>
                <a:ea typeface="Poppins"/>
                <a:cs typeface="Poppins"/>
                <a:sym typeface="Poppins"/>
                <a:hlinkClick r:id="rId3"/>
              </a:rPr>
              <a:t>Flat elements collection for autumn celebration</a:t>
            </a:r>
            <a:endParaRPr sz="1200" u="sng">
              <a:solidFill>
                <a:schemeClr val="dk1"/>
              </a:solidFill>
              <a:latin typeface="Poppins"/>
              <a:ea typeface="Poppins"/>
              <a:cs typeface="Poppins"/>
              <a:sym typeface="Poppins"/>
            </a:endParaRPr>
          </a:p>
          <a:p>
            <a:pPr indent="0" lvl="0" marL="457200" rtl="0" algn="l">
              <a:spcBef>
                <a:spcPts val="0"/>
              </a:spcBef>
              <a:spcAft>
                <a:spcPts val="0"/>
              </a:spcAft>
              <a:buNone/>
            </a:pPr>
            <a:r>
              <a:t/>
            </a:r>
            <a:endParaRPr sz="1200">
              <a:solidFill>
                <a:schemeClr val="dk1"/>
              </a:solidFill>
              <a:latin typeface="Poppins"/>
              <a:ea typeface="Poppins"/>
              <a:cs typeface="Poppins"/>
              <a:sym typeface="Poppins"/>
            </a:endParaRPr>
          </a:p>
        </p:txBody>
      </p:sp>
      <p:grpSp>
        <p:nvGrpSpPr>
          <p:cNvPr id="1764" name="Google Shape;1764;p47"/>
          <p:cNvGrpSpPr/>
          <p:nvPr/>
        </p:nvGrpSpPr>
        <p:grpSpPr>
          <a:xfrm>
            <a:off x="3311088" y="2157450"/>
            <a:ext cx="579600" cy="1177750"/>
            <a:chOff x="3805413" y="3492500"/>
            <a:chExt cx="579600" cy="1177750"/>
          </a:xfrm>
        </p:grpSpPr>
        <p:sp>
          <p:nvSpPr>
            <p:cNvPr id="1765" name="Google Shape;1765;p47"/>
            <p:cNvSpPr/>
            <p:nvPr/>
          </p:nvSpPr>
          <p:spPr>
            <a:xfrm>
              <a:off x="3805413" y="3570275"/>
              <a:ext cx="301900" cy="1099975"/>
            </a:xfrm>
            <a:custGeom>
              <a:rect b="b" l="l" r="r" t="t"/>
              <a:pathLst>
                <a:path extrusionOk="0" h="43999" w="12076">
                  <a:moveTo>
                    <a:pt x="11041" y="1"/>
                  </a:moveTo>
                  <a:cubicBezTo>
                    <a:pt x="10741" y="1902"/>
                    <a:pt x="10541" y="3803"/>
                    <a:pt x="10341" y="5638"/>
                  </a:cubicBezTo>
                  <a:cubicBezTo>
                    <a:pt x="9507" y="12743"/>
                    <a:pt x="8706" y="19515"/>
                    <a:pt x="4870" y="28221"/>
                  </a:cubicBezTo>
                  <a:cubicBezTo>
                    <a:pt x="2269" y="34058"/>
                    <a:pt x="767" y="39896"/>
                    <a:pt x="0" y="43765"/>
                  </a:cubicBezTo>
                  <a:lnTo>
                    <a:pt x="1001" y="43999"/>
                  </a:lnTo>
                  <a:cubicBezTo>
                    <a:pt x="1768" y="40163"/>
                    <a:pt x="3236" y="34392"/>
                    <a:pt x="5804" y="28588"/>
                  </a:cubicBezTo>
                  <a:cubicBezTo>
                    <a:pt x="9741" y="19715"/>
                    <a:pt x="10541" y="12910"/>
                    <a:pt x="11375" y="5705"/>
                  </a:cubicBezTo>
                  <a:cubicBezTo>
                    <a:pt x="11575" y="3904"/>
                    <a:pt x="11842" y="2036"/>
                    <a:pt x="12076" y="134"/>
                  </a:cubicBezTo>
                  <a:lnTo>
                    <a:pt x="110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7"/>
            <p:cNvSpPr/>
            <p:nvPr/>
          </p:nvSpPr>
          <p:spPr>
            <a:xfrm>
              <a:off x="3961363" y="3752900"/>
              <a:ext cx="278550" cy="459525"/>
            </a:xfrm>
            <a:custGeom>
              <a:rect b="b" l="l" r="r" t="t"/>
              <a:pathLst>
                <a:path extrusionOk="0" h="18381" w="11142">
                  <a:moveTo>
                    <a:pt x="10207" y="1"/>
                  </a:moveTo>
                  <a:cubicBezTo>
                    <a:pt x="10141" y="68"/>
                    <a:pt x="8706" y="2836"/>
                    <a:pt x="8173" y="7740"/>
                  </a:cubicBezTo>
                  <a:cubicBezTo>
                    <a:pt x="7672" y="12343"/>
                    <a:pt x="100" y="17447"/>
                    <a:pt x="0" y="17514"/>
                  </a:cubicBezTo>
                  <a:lnTo>
                    <a:pt x="600" y="18381"/>
                  </a:lnTo>
                  <a:cubicBezTo>
                    <a:pt x="934" y="18181"/>
                    <a:pt x="8673" y="12910"/>
                    <a:pt x="9207" y="7873"/>
                  </a:cubicBezTo>
                  <a:cubicBezTo>
                    <a:pt x="9707" y="3170"/>
                    <a:pt x="11141" y="535"/>
                    <a:pt x="11141" y="501"/>
                  </a:cubicBezTo>
                  <a:lnTo>
                    <a:pt x="102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7"/>
            <p:cNvSpPr/>
            <p:nvPr/>
          </p:nvSpPr>
          <p:spPr>
            <a:xfrm>
              <a:off x="3863788" y="3958900"/>
              <a:ext cx="454500" cy="494550"/>
            </a:xfrm>
            <a:custGeom>
              <a:rect b="b" l="l" r="r" t="t"/>
              <a:pathLst>
                <a:path extrusionOk="0" h="19782" w="18180">
                  <a:moveTo>
                    <a:pt x="17179" y="0"/>
                  </a:moveTo>
                  <a:cubicBezTo>
                    <a:pt x="17112" y="67"/>
                    <a:pt x="14744" y="8473"/>
                    <a:pt x="8873" y="11175"/>
                  </a:cubicBezTo>
                  <a:cubicBezTo>
                    <a:pt x="2602" y="14077"/>
                    <a:pt x="67" y="19081"/>
                    <a:pt x="0" y="19314"/>
                  </a:cubicBezTo>
                  <a:lnTo>
                    <a:pt x="901" y="19781"/>
                  </a:lnTo>
                  <a:cubicBezTo>
                    <a:pt x="901" y="19714"/>
                    <a:pt x="3369" y="14878"/>
                    <a:pt x="9340" y="12142"/>
                  </a:cubicBezTo>
                  <a:cubicBezTo>
                    <a:pt x="15611" y="9207"/>
                    <a:pt x="18080" y="667"/>
                    <a:pt x="18180" y="300"/>
                  </a:cubicBezTo>
                  <a:lnTo>
                    <a:pt x="1717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7"/>
            <p:cNvSpPr/>
            <p:nvPr/>
          </p:nvSpPr>
          <p:spPr>
            <a:xfrm>
              <a:off x="3831263" y="3742075"/>
              <a:ext cx="107600" cy="570425"/>
            </a:xfrm>
            <a:custGeom>
              <a:rect b="b" l="l" r="r" t="t"/>
              <a:pathLst>
                <a:path extrusionOk="0" h="22817" w="4304">
                  <a:moveTo>
                    <a:pt x="2302" y="0"/>
                  </a:moveTo>
                  <a:lnTo>
                    <a:pt x="2302" y="0"/>
                  </a:lnTo>
                  <a:cubicBezTo>
                    <a:pt x="0" y="16512"/>
                    <a:pt x="3236" y="22550"/>
                    <a:pt x="3369" y="22817"/>
                  </a:cubicBezTo>
                  <a:lnTo>
                    <a:pt x="4303" y="22283"/>
                  </a:lnTo>
                  <a:cubicBezTo>
                    <a:pt x="4237" y="22216"/>
                    <a:pt x="1068" y="16279"/>
                    <a:pt x="3336" y="134"/>
                  </a:cubicBezTo>
                  <a:lnTo>
                    <a:pt x="23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7"/>
            <p:cNvSpPr/>
            <p:nvPr/>
          </p:nvSpPr>
          <p:spPr>
            <a:xfrm>
              <a:off x="3806238" y="3619025"/>
              <a:ext cx="191825" cy="196550"/>
            </a:xfrm>
            <a:custGeom>
              <a:rect b="b" l="l" r="r" t="t"/>
              <a:pathLst>
                <a:path extrusionOk="0" h="7862" w="7673">
                  <a:moveTo>
                    <a:pt x="3822" y="0"/>
                  </a:moveTo>
                  <a:cubicBezTo>
                    <a:pt x="2707" y="0"/>
                    <a:pt x="1764" y="576"/>
                    <a:pt x="1068" y="1453"/>
                  </a:cubicBezTo>
                  <a:cubicBezTo>
                    <a:pt x="1" y="2888"/>
                    <a:pt x="368" y="4722"/>
                    <a:pt x="1001" y="6257"/>
                  </a:cubicBezTo>
                  <a:cubicBezTo>
                    <a:pt x="1637" y="7343"/>
                    <a:pt x="2652" y="7861"/>
                    <a:pt x="3811" y="7861"/>
                  </a:cubicBezTo>
                  <a:cubicBezTo>
                    <a:pt x="4112" y="7861"/>
                    <a:pt x="4422" y="7826"/>
                    <a:pt x="4737" y="7758"/>
                  </a:cubicBezTo>
                  <a:cubicBezTo>
                    <a:pt x="6472" y="7257"/>
                    <a:pt x="7673" y="5556"/>
                    <a:pt x="7539" y="3755"/>
                  </a:cubicBezTo>
                  <a:cubicBezTo>
                    <a:pt x="7539" y="3221"/>
                    <a:pt x="7473" y="2721"/>
                    <a:pt x="7239" y="2254"/>
                  </a:cubicBezTo>
                  <a:cubicBezTo>
                    <a:pt x="6839" y="886"/>
                    <a:pt x="5538" y="119"/>
                    <a:pt x="4170" y="19"/>
                  </a:cubicBezTo>
                  <a:cubicBezTo>
                    <a:pt x="4052" y="6"/>
                    <a:pt x="3936" y="0"/>
                    <a:pt x="38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7"/>
            <p:cNvSpPr/>
            <p:nvPr/>
          </p:nvSpPr>
          <p:spPr>
            <a:xfrm>
              <a:off x="3880463" y="3647325"/>
              <a:ext cx="66725" cy="21900"/>
            </a:xfrm>
            <a:custGeom>
              <a:rect b="b" l="l" r="r" t="t"/>
              <a:pathLst>
                <a:path extrusionOk="0" h="876" w="2669">
                  <a:moveTo>
                    <a:pt x="827" y="1"/>
                  </a:moveTo>
                  <a:cubicBezTo>
                    <a:pt x="376" y="1"/>
                    <a:pt x="58" y="110"/>
                    <a:pt x="34" y="254"/>
                  </a:cubicBezTo>
                  <a:cubicBezTo>
                    <a:pt x="0" y="455"/>
                    <a:pt x="567" y="755"/>
                    <a:pt x="1268" y="822"/>
                  </a:cubicBezTo>
                  <a:cubicBezTo>
                    <a:pt x="1482" y="859"/>
                    <a:pt x="1681" y="875"/>
                    <a:pt x="1857" y="875"/>
                  </a:cubicBezTo>
                  <a:cubicBezTo>
                    <a:pt x="2313" y="875"/>
                    <a:pt x="2621" y="766"/>
                    <a:pt x="2669" y="621"/>
                  </a:cubicBezTo>
                  <a:cubicBezTo>
                    <a:pt x="2669" y="421"/>
                    <a:pt x="2102" y="154"/>
                    <a:pt x="1401" y="54"/>
                  </a:cubicBezTo>
                  <a:cubicBezTo>
                    <a:pt x="1196" y="17"/>
                    <a:pt x="1002" y="1"/>
                    <a:pt x="8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7"/>
            <p:cNvSpPr/>
            <p:nvPr/>
          </p:nvSpPr>
          <p:spPr>
            <a:xfrm>
              <a:off x="4134813" y="3660950"/>
              <a:ext cx="183475" cy="196350"/>
            </a:xfrm>
            <a:custGeom>
              <a:rect b="b" l="l" r="r" t="t"/>
              <a:pathLst>
                <a:path extrusionOk="0" h="7854" w="7339">
                  <a:moveTo>
                    <a:pt x="3759" y="1"/>
                  </a:moveTo>
                  <a:cubicBezTo>
                    <a:pt x="2861" y="1"/>
                    <a:pt x="1994" y="422"/>
                    <a:pt x="1268" y="1044"/>
                  </a:cubicBezTo>
                  <a:cubicBezTo>
                    <a:pt x="0" y="2245"/>
                    <a:pt x="34" y="4113"/>
                    <a:pt x="401" y="5747"/>
                  </a:cubicBezTo>
                  <a:cubicBezTo>
                    <a:pt x="974" y="7180"/>
                    <a:pt x="2155" y="7853"/>
                    <a:pt x="3654" y="7853"/>
                  </a:cubicBezTo>
                  <a:cubicBezTo>
                    <a:pt x="3725" y="7853"/>
                    <a:pt x="3797" y="7852"/>
                    <a:pt x="3870" y="7849"/>
                  </a:cubicBezTo>
                  <a:cubicBezTo>
                    <a:pt x="5604" y="7615"/>
                    <a:pt x="7072" y="6114"/>
                    <a:pt x="7239" y="4346"/>
                  </a:cubicBezTo>
                  <a:cubicBezTo>
                    <a:pt x="7339" y="3779"/>
                    <a:pt x="7339" y="3279"/>
                    <a:pt x="7205" y="2878"/>
                  </a:cubicBezTo>
                  <a:cubicBezTo>
                    <a:pt x="7005" y="1411"/>
                    <a:pt x="5905" y="510"/>
                    <a:pt x="4537" y="110"/>
                  </a:cubicBezTo>
                  <a:cubicBezTo>
                    <a:pt x="4277" y="35"/>
                    <a:pt x="4017" y="1"/>
                    <a:pt x="37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7"/>
            <p:cNvSpPr/>
            <p:nvPr/>
          </p:nvSpPr>
          <p:spPr>
            <a:xfrm>
              <a:off x="4211538" y="3688275"/>
              <a:ext cx="66725" cy="27550"/>
            </a:xfrm>
            <a:custGeom>
              <a:rect b="b" l="l" r="r" t="t"/>
              <a:pathLst>
                <a:path extrusionOk="0" h="1102" w="2669">
                  <a:moveTo>
                    <a:pt x="546" y="1"/>
                  </a:moveTo>
                  <a:cubicBezTo>
                    <a:pt x="300" y="1"/>
                    <a:pt x="134" y="51"/>
                    <a:pt x="100" y="151"/>
                  </a:cubicBezTo>
                  <a:cubicBezTo>
                    <a:pt x="0" y="351"/>
                    <a:pt x="501" y="751"/>
                    <a:pt x="1201" y="951"/>
                  </a:cubicBezTo>
                  <a:cubicBezTo>
                    <a:pt x="1568" y="1052"/>
                    <a:pt x="1893" y="1102"/>
                    <a:pt x="2139" y="1102"/>
                  </a:cubicBezTo>
                  <a:cubicBezTo>
                    <a:pt x="2385" y="1102"/>
                    <a:pt x="2552" y="1052"/>
                    <a:pt x="2602" y="951"/>
                  </a:cubicBezTo>
                  <a:cubicBezTo>
                    <a:pt x="2669" y="751"/>
                    <a:pt x="2135" y="418"/>
                    <a:pt x="1468" y="151"/>
                  </a:cubicBezTo>
                  <a:cubicBezTo>
                    <a:pt x="1118" y="51"/>
                    <a:pt x="792" y="1"/>
                    <a:pt x="54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7"/>
            <p:cNvSpPr/>
            <p:nvPr/>
          </p:nvSpPr>
          <p:spPr>
            <a:xfrm>
              <a:off x="4009713" y="3492500"/>
              <a:ext cx="171825" cy="180050"/>
            </a:xfrm>
            <a:custGeom>
              <a:rect b="b" l="l" r="r" t="t"/>
              <a:pathLst>
                <a:path extrusionOk="0" h="7202" w="6873">
                  <a:moveTo>
                    <a:pt x="3430" y="1"/>
                  </a:moveTo>
                  <a:cubicBezTo>
                    <a:pt x="2548" y="1"/>
                    <a:pt x="1749" y="430"/>
                    <a:pt x="1102" y="1077"/>
                  </a:cubicBezTo>
                  <a:cubicBezTo>
                    <a:pt x="1" y="2244"/>
                    <a:pt x="101" y="3979"/>
                    <a:pt x="534" y="5447"/>
                  </a:cubicBezTo>
                  <a:cubicBezTo>
                    <a:pt x="1045" y="6649"/>
                    <a:pt x="2125" y="7201"/>
                    <a:pt x="3407" y="7201"/>
                  </a:cubicBezTo>
                  <a:cubicBezTo>
                    <a:pt x="3548" y="7201"/>
                    <a:pt x="3691" y="7195"/>
                    <a:pt x="3837" y="7181"/>
                  </a:cubicBezTo>
                  <a:cubicBezTo>
                    <a:pt x="5405" y="6948"/>
                    <a:pt x="6706" y="5480"/>
                    <a:pt x="6772" y="3812"/>
                  </a:cubicBezTo>
                  <a:cubicBezTo>
                    <a:pt x="6872" y="3345"/>
                    <a:pt x="6839" y="2845"/>
                    <a:pt x="6672" y="2478"/>
                  </a:cubicBezTo>
                  <a:cubicBezTo>
                    <a:pt x="6405" y="1144"/>
                    <a:pt x="5338" y="310"/>
                    <a:pt x="4070" y="76"/>
                  </a:cubicBezTo>
                  <a:cubicBezTo>
                    <a:pt x="3853" y="25"/>
                    <a:pt x="3639" y="1"/>
                    <a:pt x="3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7"/>
            <p:cNvSpPr/>
            <p:nvPr/>
          </p:nvSpPr>
          <p:spPr>
            <a:xfrm>
              <a:off x="4080613" y="3518050"/>
              <a:ext cx="60900" cy="23600"/>
            </a:xfrm>
            <a:custGeom>
              <a:rect b="b" l="l" r="r" t="t"/>
              <a:pathLst>
                <a:path extrusionOk="0" h="944" w="2436">
                  <a:moveTo>
                    <a:pt x="479" y="0"/>
                  </a:moveTo>
                  <a:cubicBezTo>
                    <a:pt x="223" y="0"/>
                    <a:pt x="51" y="50"/>
                    <a:pt x="33" y="155"/>
                  </a:cubicBezTo>
                  <a:cubicBezTo>
                    <a:pt x="0" y="389"/>
                    <a:pt x="434" y="655"/>
                    <a:pt x="1101" y="822"/>
                  </a:cubicBezTo>
                  <a:cubicBezTo>
                    <a:pt x="1419" y="902"/>
                    <a:pt x="1722" y="943"/>
                    <a:pt x="1956" y="943"/>
                  </a:cubicBezTo>
                  <a:cubicBezTo>
                    <a:pt x="2212" y="943"/>
                    <a:pt x="2384" y="893"/>
                    <a:pt x="2402" y="789"/>
                  </a:cubicBezTo>
                  <a:cubicBezTo>
                    <a:pt x="2435" y="589"/>
                    <a:pt x="1935" y="288"/>
                    <a:pt x="1334" y="122"/>
                  </a:cubicBezTo>
                  <a:cubicBezTo>
                    <a:pt x="1016" y="42"/>
                    <a:pt x="713" y="0"/>
                    <a:pt x="4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7"/>
            <p:cNvSpPr/>
            <p:nvPr/>
          </p:nvSpPr>
          <p:spPr>
            <a:xfrm>
              <a:off x="4214863" y="3899550"/>
              <a:ext cx="170150" cy="181125"/>
            </a:xfrm>
            <a:custGeom>
              <a:rect b="b" l="l" r="r" t="t"/>
              <a:pathLst>
                <a:path extrusionOk="0" h="7245" w="6806">
                  <a:moveTo>
                    <a:pt x="3521" y="0"/>
                  </a:moveTo>
                  <a:cubicBezTo>
                    <a:pt x="2702" y="0"/>
                    <a:pt x="1920" y="340"/>
                    <a:pt x="1235" y="873"/>
                  </a:cubicBezTo>
                  <a:cubicBezTo>
                    <a:pt x="34" y="1974"/>
                    <a:pt x="1" y="3708"/>
                    <a:pt x="267" y="5210"/>
                  </a:cubicBezTo>
                  <a:cubicBezTo>
                    <a:pt x="768" y="6644"/>
                    <a:pt x="1935" y="7244"/>
                    <a:pt x="3403" y="7244"/>
                  </a:cubicBezTo>
                  <a:cubicBezTo>
                    <a:pt x="5038" y="7078"/>
                    <a:pt x="6472" y="5743"/>
                    <a:pt x="6672" y="4142"/>
                  </a:cubicBezTo>
                  <a:cubicBezTo>
                    <a:pt x="6805" y="3675"/>
                    <a:pt x="6805" y="3208"/>
                    <a:pt x="6672" y="2741"/>
                  </a:cubicBezTo>
                  <a:cubicBezTo>
                    <a:pt x="6539" y="1407"/>
                    <a:pt x="5538" y="506"/>
                    <a:pt x="4304" y="106"/>
                  </a:cubicBezTo>
                  <a:cubicBezTo>
                    <a:pt x="4040" y="34"/>
                    <a:pt x="3779" y="0"/>
                    <a:pt x="35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7"/>
            <p:cNvSpPr/>
            <p:nvPr/>
          </p:nvSpPr>
          <p:spPr>
            <a:xfrm>
              <a:off x="4287413" y="3926350"/>
              <a:ext cx="61750" cy="26750"/>
            </a:xfrm>
            <a:custGeom>
              <a:rect b="b" l="l" r="r" t="t"/>
              <a:pathLst>
                <a:path extrusionOk="0" h="1070" w="2470">
                  <a:moveTo>
                    <a:pt x="422" y="0"/>
                  </a:moveTo>
                  <a:cubicBezTo>
                    <a:pt x="227" y="0"/>
                    <a:pt x="98" y="43"/>
                    <a:pt x="67" y="135"/>
                  </a:cubicBezTo>
                  <a:cubicBezTo>
                    <a:pt x="1" y="301"/>
                    <a:pt x="468" y="668"/>
                    <a:pt x="1101" y="902"/>
                  </a:cubicBezTo>
                  <a:cubicBezTo>
                    <a:pt x="1463" y="1010"/>
                    <a:pt x="1785" y="1070"/>
                    <a:pt x="2020" y="1070"/>
                  </a:cubicBezTo>
                  <a:cubicBezTo>
                    <a:pt x="2219" y="1070"/>
                    <a:pt x="2357" y="1027"/>
                    <a:pt x="2402" y="935"/>
                  </a:cubicBezTo>
                  <a:cubicBezTo>
                    <a:pt x="2469" y="735"/>
                    <a:pt x="2002" y="402"/>
                    <a:pt x="1335" y="168"/>
                  </a:cubicBezTo>
                  <a:cubicBezTo>
                    <a:pt x="974" y="60"/>
                    <a:pt x="652" y="0"/>
                    <a:pt x="4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47"/>
          <p:cNvGrpSpPr/>
          <p:nvPr/>
        </p:nvGrpSpPr>
        <p:grpSpPr>
          <a:xfrm>
            <a:off x="2176088" y="3135900"/>
            <a:ext cx="910675" cy="1240075"/>
            <a:chOff x="2461938" y="3482725"/>
            <a:chExt cx="910675" cy="1240075"/>
          </a:xfrm>
        </p:grpSpPr>
        <p:sp>
          <p:nvSpPr>
            <p:cNvPr id="1778" name="Google Shape;1778;p47"/>
            <p:cNvSpPr/>
            <p:nvPr/>
          </p:nvSpPr>
          <p:spPr>
            <a:xfrm>
              <a:off x="2461938" y="3501075"/>
              <a:ext cx="881500" cy="1220900"/>
            </a:xfrm>
            <a:custGeom>
              <a:rect b="b" l="l" r="r" t="t"/>
              <a:pathLst>
                <a:path extrusionOk="0" h="48836" w="35260">
                  <a:moveTo>
                    <a:pt x="1" y="0"/>
                  </a:moveTo>
                  <a:lnTo>
                    <a:pt x="1" y="0"/>
                  </a:lnTo>
                  <a:cubicBezTo>
                    <a:pt x="1" y="0"/>
                    <a:pt x="6639" y="9307"/>
                    <a:pt x="9741" y="20815"/>
                  </a:cubicBezTo>
                  <a:cubicBezTo>
                    <a:pt x="12810" y="32357"/>
                    <a:pt x="35259" y="48835"/>
                    <a:pt x="35259" y="48835"/>
                  </a:cubicBezTo>
                  <a:cubicBezTo>
                    <a:pt x="28922" y="32023"/>
                    <a:pt x="23084" y="21849"/>
                    <a:pt x="14645" y="12609"/>
                  </a:cubicBezTo>
                  <a:cubicBezTo>
                    <a:pt x="6272" y="3336"/>
                    <a:pt x="1"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7"/>
            <p:cNvSpPr/>
            <p:nvPr/>
          </p:nvSpPr>
          <p:spPr>
            <a:xfrm>
              <a:off x="2463613" y="3501075"/>
              <a:ext cx="879825" cy="1220900"/>
            </a:xfrm>
            <a:custGeom>
              <a:rect b="b" l="l" r="r" t="t"/>
              <a:pathLst>
                <a:path extrusionOk="0" h="48836" w="35193">
                  <a:moveTo>
                    <a:pt x="1" y="0"/>
                  </a:moveTo>
                  <a:lnTo>
                    <a:pt x="1" y="0"/>
                  </a:lnTo>
                  <a:cubicBezTo>
                    <a:pt x="10875" y="8473"/>
                    <a:pt x="12876" y="16278"/>
                    <a:pt x="16813" y="23150"/>
                  </a:cubicBezTo>
                  <a:cubicBezTo>
                    <a:pt x="20715" y="30088"/>
                    <a:pt x="35192" y="48835"/>
                    <a:pt x="35192" y="48835"/>
                  </a:cubicBezTo>
                  <a:cubicBezTo>
                    <a:pt x="28855" y="32023"/>
                    <a:pt x="23017" y="21849"/>
                    <a:pt x="14578" y="12609"/>
                  </a:cubicBezTo>
                  <a:cubicBezTo>
                    <a:pt x="6239" y="3336"/>
                    <a:pt x="1" y="0"/>
                    <a:pt x="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7"/>
            <p:cNvSpPr/>
            <p:nvPr/>
          </p:nvSpPr>
          <p:spPr>
            <a:xfrm>
              <a:off x="2789688" y="3482725"/>
              <a:ext cx="582925" cy="1239250"/>
            </a:xfrm>
            <a:custGeom>
              <a:rect b="b" l="l" r="r" t="t"/>
              <a:pathLst>
                <a:path extrusionOk="0" h="49570" w="23317">
                  <a:moveTo>
                    <a:pt x="2535" y="0"/>
                  </a:moveTo>
                  <a:cubicBezTo>
                    <a:pt x="2535" y="0"/>
                    <a:pt x="0" y="9407"/>
                    <a:pt x="2435" y="17846"/>
                  </a:cubicBezTo>
                  <a:cubicBezTo>
                    <a:pt x="4837" y="26252"/>
                    <a:pt x="9207" y="38561"/>
                    <a:pt x="22149" y="49569"/>
                  </a:cubicBezTo>
                  <a:cubicBezTo>
                    <a:pt x="22149" y="49569"/>
                    <a:pt x="23317" y="42164"/>
                    <a:pt x="18614" y="29054"/>
                  </a:cubicBezTo>
                  <a:cubicBezTo>
                    <a:pt x="13877" y="16012"/>
                    <a:pt x="6805" y="15511"/>
                    <a:pt x="25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7"/>
            <p:cNvSpPr/>
            <p:nvPr/>
          </p:nvSpPr>
          <p:spPr>
            <a:xfrm>
              <a:off x="2840563" y="3482725"/>
              <a:ext cx="532050" cy="1240075"/>
            </a:xfrm>
            <a:custGeom>
              <a:rect b="b" l="l" r="r" t="t"/>
              <a:pathLst>
                <a:path extrusionOk="0" h="49603" w="21282">
                  <a:moveTo>
                    <a:pt x="567" y="0"/>
                  </a:moveTo>
                  <a:lnTo>
                    <a:pt x="567" y="0"/>
                  </a:lnTo>
                  <a:cubicBezTo>
                    <a:pt x="0" y="11075"/>
                    <a:pt x="5637" y="20148"/>
                    <a:pt x="8906" y="26886"/>
                  </a:cubicBezTo>
                  <a:cubicBezTo>
                    <a:pt x="12142" y="33658"/>
                    <a:pt x="20148" y="49602"/>
                    <a:pt x="20148" y="49602"/>
                  </a:cubicBezTo>
                  <a:cubicBezTo>
                    <a:pt x="20148" y="49602"/>
                    <a:pt x="21282" y="42097"/>
                    <a:pt x="16612" y="29054"/>
                  </a:cubicBezTo>
                  <a:cubicBezTo>
                    <a:pt x="11909" y="16012"/>
                    <a:pt x="4803" y="15511"/>
                    <a:pt x="56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7"/>
            <p:cNvSpPr/>
            <p:nvPr/>
          </p:nvSpPr>
          <p:spPr>
            <a:xfrm>
              <a:off x="2465288" y="3787925"/>
              <a:ext cx="878150" cy="934050"/>
            </a:xfrm>
            <a:custGeom>
              <a:rect b="b" l="l" r="r" t="t"/>
              <a:pathLst>
                <a:path extrusionOk="0" h="37362" w="35126">
                  <a:moveTo>
                    <a:pt x="0" y="1"/>
                  </a:moveTo>
                  <a:lnTo>
                    <a:pt x="0" y="1"/>
                  </a:lnTo>
                  <a:cubicBezTo>
                    <a:pt x="1501" y="9141"/>
                    <a:pt x="1068" y="13778"/>
                    <a:pt x="5004" y="18514"/>
                  </a:cubicBezTo>
                  <a:cubicBezTo>
                    <a:pt x="8973" y="23284"/>
                    <a:pt x="12776" y="28955"/>
                    <a:pt x="19581" y="31357"/>
                  </a:cubicBezTo>
                  <a:cubicBezTo>
                    <a:pt x="26352" y="33758"/>
                    <a:pt x="35125" y="37361"/>
                    <a:pt x="35125" y="37361"/>
                  </a:cubicBezTo>
                  <a:cubicBezTo>
                    <a:pt x="35125" y="37361"/>
                    <a:pt x="31323" y="30690"/>
                    <a:pt x="24785" y="23284"/>
                  </a:cubicBezTo>
                  <a:cubicBezTo>
                    <a:pt x="20982" y="18948"/>
                    <a:pt x="15245" y="15145"/>
                    <a:pt x="11942" y="11176"/>
                  </a:cubicBezTo>
                  <a:cubicBezTo>
                    <a:pt x="6305" y="4371"/>
                    <a:pt x="1"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7"/>
            <p:cNvSpPr/>
            <p:nvPr/>
          </p:nvSpPr>
          <p:spPr>
            <a:xfrm>
              <a:off x="2465288" y="3787925"/>
              <a:ext cx="878975" cy="934050"/>
            </a:xfrm>
            <a:custGeom>
              <a:rect b="b" l="l" r="r" t="t"/>
              <a:pathLst>
                <a:path extrusionOk="0" h="37362" w="35159">
                  <a:moveTo>
                    <a:pt x="0" y="1"/>
                  </a:moveTo>
                  <a:lnTo>
                    <a:pt x="0" y="1"/>
                  </a:lnTo>
                  <a:cubicBezTo>
                    <a:pt x="0" y="1"/>
                    <a:pt x="2636" y="5372"/>
                    <a:pt x="5471" y="11342"/>
                  </a:cubicBezTo>
                  <a:cubicBezTo>
                    <a:pt x="8306" y="17313"/>
                    <a:pt x="13677" y="20249"/>
                    <a:pt x="18614" y="24519"/>
                  </a:cubicBezTo>
                  <a:cubicBezTo>
                    <a:pt x="23517" y="28788"/>
                    <a:pt x="23484" y="29455"/>
                    <a:pt x="35159" y="37361"/>
                  </a:cubicBezTo>
                  <a:cubicBezTo>
                    <a:pt x="35159" y="37361"/>
                    <a:pt x="31356" y="30690"/>
                    <a:pt x="24818" y="23218"/>
                  </a:cubicBezTo>
                  <a:cubicBezTo>
                    <a:pt x="20982" y="18881"/>
                    <a:pt x="15245" y="15145"/>
                    <a:pt x="11942" y="11176"/>
                  </a:cubicBezTo>
                  <a:cubicBezTo>
                    <a:pt x="6272" y="4371"/>
                    <a:pt x="1" y="1"/>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 name="Google Shape;1784;p47"/>
          <p:cNvGrpSpPr/>
          <p:nvPr/>
        </p:nvGrpSpPr>
        <p:grpSpPr>
          <a:xfrm>
            <a:off x="7424888" y="3557650"/>
            <a:ext cx="713050" cy="1047450"/>
            <a:chOff x="5915238" y="3534425"/>
            <a:chExt cx="713050" cy="1047450"/>
          </a:xfrm>
        </p:grpSpPr>
        <p:sp>
          <p:nvSpPr>
            <p:cNvPr id="1785" name="Google Shape;1785;p47"/>
            <p:cNvSpPr/>
            <p:nvPr/>
          </p:nvSpPr>
          <p:spPr>
            <a:xfrm>
              <a:off x="5915238" y="3534425"/>
              <a:ext cx="713050" cy="1047450"/>
            </a:xfrm>
            <a:custGeom>
              <a:rect b="b" l="l" r="r" t="t"/>
              <a:pathLst>
                <a:path extrusionOk="0" h="41898" w="28522">
                  <a:moveTo>
                    <a:pt x="28521" y="0"/>
                  </a:moveTo>
                  <a:lnTo>
                    <a:pt x="28521" y="0"/>
                  </a:lnTo>
                  <a:cubicBezTo>
                    <a:pt x="12877" y="8907"/>
                    <a:pt x="9875" y="16812"/>
                    <a:pt x="4938" y="22350"/>
                  </a:cubicBezTo>
                  <a:cubicBezTo>
                    <a:pt x="1" y="27920"/>
                    <a:pt x="3003" y="41797"/>
                    <a:pt x="3003" y="41797"/>
                  </a:cubicBezTo>
                  <a:cubicBezTo>
                    <a:pt x="3531" y="41865"/>
                    <a:pt x="4056" y="41898"/>
                    <a:pt x="4577" y="41898"/>
                  </a:cubicBezTo>
                  <a:cubicBezTo>
                    <a:pt x="13504" y="41898"/>
                    <a:pt x="21271" y="32253"/>
                    <a:pt x="22784" y="24751"/>
                  </a:cubicBezTo>
                  <a:cubicBezTo>
                    <a:pt x="24385" y="16746"/>
                    <a:pt x="28521" y="1"/>
                    <a:pt x="28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7"/>
            <p:cNvSpPr/>
            <p:nvPr/>
          </p:nvSpPr>
          <p:spPr>
            <a:xfrm>
              <a:off x="5988638" y="3534425"/>
              <a:ext cx="639650" cy="1046600"/>
            </a:xfrm>
            <a:custGeom>
              <a:rect b="b" l="l" r="r" t="t"/>
              <a:pathLst>
                <a:path extrusionOk="0" h="41864" w="25586">
                  <a:moveTo>
                    <a:pt x="25585" y="0"/>
                  </a:moveTo>
                  <a:lnTo>
                    <a:pt x="25585" y="0"/>
                  </a:lnTo>
                  <a:cubicBezTo>
                    <a:pt x="25285" y="167"/>
                    <a:pt x="25018" y="301"/>
                    <a:pt x="24785" y="467"/>
                  </a:cubicBezTo>
                  <a:cubicBezTo>
                    <a:pt x="23117" y="3103"/>
                    <a:pt x="17079" y="12643"/>
                    <a:pt x="13777" y="19514"/>
                  </a:cubicBezTo>
                  <a:cubicBezTo>
                    <a:pt x="13243" y="20682"/>
                    <a:pt x="12676" y="21816"/>
                    <a:pt x="12176" y="22883"/>
                  </a:cubicBezTo>
                  <a:cubicBezTo>
                    <a:pt x="9274" y="29188"/>
                    <a:pt x="6738" y="34625"/>
                    <a:pt x="0" y="41330"/>
                  </a:cubicBezTo>
                  <a:cubicBezTo>
                    <a:pt x="67" y="41664"/>
                    <a:pt x="100" y="41830"/>
                    <a:pt x="100" y="41830"/>
                  </a:cubicBezTo>
                  <a:cubicBezTo>
                    <a:pt x="267" y="41864"/>
                    <a:pt x="467" y="41864"/>
                    <a:pt x="634" y="41864"/>
                  </a:cubicBezTo>
                  <a:cubicBezTo>
                    <a:pt x="7439" y="35092"/>
                    <a:pt x="9974" y="29622"/>
                    <a:pt x="12943" y="23284"/>
                  </a:cubicBezTo>
                  <a:cubicBezTo>
                    <a:pt x="13443" y="22183"/>
                    <a:pt x="13977" y="21082"/>
                    <a:pt x="14511" y="19915"/>
                  </a:cubicBezTo>
                  <a:cubicBezTo>
                    <a:pt x="17646" y="13343"/>
                    <a:pt x="23317" y="4337"/>
                    <a:pt x="25285" y="1301"/>
                  </a:cubicBezTo>
                  <a:cubicBezTo>
                    <a:pt x="25452" y="467"/>
                    <a:pt x="25585" y="0"/>
                    <a:pt x="2558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 name="Google Shape;1787;p47"/>
          <p:cNvGrpSpPr/>
          <p:nvPr/>
        </p:nvGrpSpPr>
        <p:grpSpPr>
          <a:xfrm>
            <a:off x="5692863" y="3326675"/>
            <a:ext cx="780600" cy="1278425"/>
            <a:chOff x="4811113" y="3407675"/>
            <a:chExt cx="780600" cy="1278425"/>
          </a:xfrm>
        </p:grpSpPr>
        <p:sp>
          <p:nvSpPr>
            <p:cNvPr id="1788" name="Google Shape;1788;p47"/>
            <p:cNvSpPr/>
            <p:nvPr/>
          </p:nvSpPr>
          <p:spPr>
            <a:xfrm>
              <a:off x="4811113" y="3407675"/>
              <a:ext cx="780600" cy="1277600"/>
            </a:xfrm>
            <a:custGeom>
              <a:rect b="b" l="l" r="r" t="t"/>
              <a:pathLst>
                <a:path extrusionOk="0" h="51104" w="31224">
                  <a:moveTo>
                    <a:pt x="6839" y="0"/>
                  </a:moveTo>
                  <a:cubicBezTo>
                    <a:pt x="3170" y="6405"/>
                    <a:pt x="4171" y="12843"/>
                    <a:pt x="4171" y="12843"/>
                  </a:cubicBezTo>
                  <a:lnTo>
                    <a:pt x="2336" y="10908"/>
                  </a:lnTo>
                  <a:lnTo>
                    <a:pt x="2336" y="10908"/>
                  </a:lnTo>
                  <a:cubicBezTo>
                    <a:pt x="1" y="18513"/>
                    <a:pt x="4538" y="24918"/>
                    <a:pt x="4538" y="24918"/>
                  </a:cubicBezTo>
                  <a:lnTo>
                    <a:pt x="2136" y="24818"/>
                  </a:lnTo>
                  <a:lnTo>
                    <a:pt x="2136" y="24818"/>
                  </a:lnTo>
                  <a:cubicBezTo>
                    <a:pt x="4204" y="33224"/>
                    <a:pt x="8674" y="38094"/>
                    <a:pt x="8674" y="38094"/>
                  </a:cubicBezTo>
                  <a:lnTo>
                    <a:pt x="6139" y="36660"/>
                  </a:lnTo>
                  <a:lnTo>
                    <a:pt x="6139" y="36660"/>
                  </a:lnTo>
                  <a:cubicBezTo>
                    <a:pt x="9075" y="50799"/>
                    <a:pt x="20165" y="51104"/>
                    <a:pt x="21117" y="51104"/>
                  </a:cubicBezTo>
                  <a:cubicBezTo>
                    <a:pt x="21160" y="51104"/>
                    <a:pt x="21183" y="51103"/>
                    <a:pt x="21183" y="51103"/>
                  </a:cubicBezTo>
                  <a:cubicBezTo>
                    <a:pt x="21183" y="51103"/>
                    <a:pt x="31223" y="45599"/>
                    <a:pt x="27387" y="33257"/>
                  </a:cubicBezTo>
                  <a:lnTo>
                    <a:pt x="27387" y="33257"/>
                  </a:lnTo>
                  <a:lnTo>
                    <a:pt x="24819" y="35025"/>
                  </a:lnTo>
                  <a:cubicBezTo>
                    <a:pt x="24819" y="35025"/>
                    <a:pt x="26820" y="28587"/>
                    <a:pt x="23851" y="19314"/>
                  </a:cubicBezTo>
                  <a:lnTo>
                    <a:pt x="21550" y="22249"/>
                  </a:lnTo>
                  <a:cubicBezTo>
                    <a:pt x="21550" y="22249"/>
                    <a:pt x="22050" y="15811"/>
                    <a:pt x="17413" y="7272"/>
                  </a:cubicBezTo>
                  <a:lnTo>
                    <a:pt x="15912" y="9874"/>
                  </a:lnTo>
                  <a:cubicBezTo>
                    <a:pt x="15879" y="9874"/>
                    <a:pt x="12577" y="3736"/>
                    <a:pt x="6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7"/>
            <p:cNvSpPr/>
            <p:nvPr/>
          </p:nvSpPr>
          <p:spPr>
            <a:xfrm>
              <a:off x="4855313" y="3408500"/>
              <a:ext cx="658000" cy="1277600"/>
            </a:xfrm>
            <a:custGeom>
              <a:rect b="b" l="l" r="r" t="t"/>
              <a:pathLst>
                <a:path extrusionOk="0" h="51104" w="26320">
                  <a:moveTo>
                    <a:pt x="5071" y="0"/>
                  </a:moveTo>
                  <a:cubicBezTo>
                    <a:pt x="4971" y="134"/>
                    <a:pt x="4904" y="301"/>
                    <a:pt x="4804" y="434"/>
                  </a:cubicBezTo>
                  <a:cubicBezTo>
                    <a:pt x="4904" y="768"/>
                    <a:pt x="5004" y="1335"/>
                    <a:pt x="5238" y="2102"/>
                  </a:cubicBezTo>
                  <a:cubicBezTo>
                    <a:pt x="4971" y="1969"/>
                    <a:pt x="4638" y="1802"/>
                    <a:pt x="4237" y="1535"/>
                  </a:cubicBezTo>
                  <a:cubicBezTo>
                    <a:pt x="4171" y="1668"/>
                    <a:pt x="4104" y="1802"/>
                    <a:pt x="4070" y="1969"/>
                  </a:cubicBezTo>
                  <a:cubicBezTo>
                    <a:pt x="4638" y="2302"/>
                    <a:pt x="5105" y="2536"/>
                    <a:pt x="5405" y="2669"/>
                  </a:cubicBezTo>
                  <a:cubicBezTo>
                    <a:pt x="5638" y="3603"/>
                    <a:pt x="5938" y="4670"/>
                    <a:pt x="6272" y="6005"/>
                  </a:cubicBezTo>
                  <a:cubicBezTo>
                    <a:pt x="5605" y="5771"/>
                    <a:pt x="4537" y="5304"/>
                    <a:pt x="3203" y="4504"/>
                  </a:cubicBezTo>
                  <a:cubicBezTo>
                    <a:pt x="3136" y="4670"/>
                    <a:pt x="3103" y="4804"/>
                    <a:pt x="3070" y="4971"/>
                  </a:cubicBezTo>
                  <a:cubicBezTo>
                    <a:pt x="4638" y="5871"/>
                    <a:pt x="5805" y="6338"/>
                    <a:pt x="6439" y="6538"/>
                  </a:cubicBezTo>
                  <a:cubicBezTo>
                    <a:pt x="6706" y="7539"/>
                    <a:pt x="7039" y="8673"/>
                    <a:pt x="7306" y="9941"/>
                  </a:cubicBezTo>
                  <a:cubicBezTo>
                    <a:pt x="6405" y="9674"/>
                    <a:pt x="4638" y="9040"/>
                    <a:pt x="2536" y="7773"/>
                  </a:cubicBezTo>
                  <a:cubicBezTo>
                    <a:pt x="2469" y="7939"/>
                    <a:pt x="2469" y="8106"/>
                    <a:pt x="2469" y="8206"/>
                  </a:cubicBezTo>
                  <a:cubicBezTo>
                    <a:pt x="4804" y="9607"/>
                    <a:pt x="6639" y="10174"/>
                    <a:pt x="7473" y="10441"/>
                  </a:cubicBezTo>
                  <a:cubicBezTo>
                    <a:pt x="7773" y="11509"/>
                    <a:pt x="8073" y="12643"/>
                    <a:pt x="8407" y="13810"/>
                  </a:cubicBezTo>
                  <a:cubicBezTo>
                    <a:pt x="7306" y="13543"/>
                    <a:pt x="5071" y="12943"/>
                    <a:pt x="2369" y="11309"/>
                  </a:cubicBezTo>
                  <a:lnTo>
                    <a:pt x="2369" y="11842"/>
                  </a:lnTo>
                  <a:cubicBezTo>
                    <a:pt x="5205" y="13510"/>
                    <a:pt x="7540" y="14111"/>
                    <a:pt x="8540" y="14311"/>
                  </a:cubicBezTo>
                  <a:cubicBezTo>
                    <a:pt x="8807" y="15378"/>
                    <a:pt x="9107" y="16512"/>
                    <a:pt x="9441" y="17713"/>
                  </a:cubicBezTo>
                  <a:cubicBezTo>
                    <a:pt x="7940" y="17480"/>
                    <a:pt x="4204" y="16646"/>
                    <a:pt x="68" y="13510"/>
                  </a:cubicBezTo>
                  <a:cubicBezTo>
                    <a:pt x="34" y="13677"/>
                    <a:pt x="34" y="13844"/>
                    <a:pt x="34" y="14010"/>
                  </a:cubicBezTo>
                  <a:cubicBezTo>
                    <a:pt x="4304" y="17179"/>
                    <a:pt x="8207" y="17980"/>
                    <a:pt x="9574" y="18147"/>
                  </a:cubicBezTo>
                  <a:cubicBezTo>
                    <a:pt x="9841" y="19214"/>
                    <a:pt x="10175" y="20382"/>
                    <a:pt x="10475" y="21549"/>
                  </a:cubicBezTo>
                  <a:cubicBezTo>
                    <a:pt x="8841" y="21382"/>
                    <a:pt x="4571" y="20649"/>
                    <a:pt x="1" y="17213"/>
                  </a:cubicBezTo>
                  <a:lnTo>
                    <a:pt x="1" y="17213"/>
                  </a:lnTo>
                  <a:cubicBezTo>
                    <a:pt x="68" y="17446"/>
                    <a:pt x="68" y="17646"/>
                    <a:pt x="101" y="17847"/>
                  </a:cubicBezTo>
                  <a:cubicBezTo>
                    <a:pt x="4771" y="21216"/>
                    <a:pt x="9107" y="21949"/>
                    <a:pt x="10608" y="22050"/>
                  </a:cubicBezTo>
                  <a:cubicBezTo>
                    <a:pt x="10909" y="23184"/>
                    <a:pt x="11242" y="24318"/>
                    <a:pt x="11576" y="25485"/>
                  </a:cubicBezTo>
                  <a:cubicBezTo>
                    <a:pt x="9975" y="25385"/>
                    <a:pt x="5738" y="24852"/>
                    <a:pt x="1135" y="21783"/>
                  </a:cubicBezTo>
                  <a:lnTo>
                    <a:pt x="1135" y="21783"/>
                  </a:lnTo>
                  <a:cubicBezTo>
                    <a:pt x="1235" y="22016"/>
                    <a:pt x="1335" y="22250"/>
                    <a:pt x="1435" y="22483"/>
                  </a:cubicBezTo>
                  <a:cubicBezTo>
                    <a:pt x="6005" y="25352"/>
                    <a:pt x="10175" y="25852"/>
                    <a:pt x="11676" y="25886"/>
                  </a:cubicBezTo>
                  <a:cubicBezTo>
                    <a:pt x="11976" y="27020"/>
                    <a:pt x="12310" y="28154"/>
                    <a:pt x="12643" y="29321"/>
                  </a:cubicBezTo>
                  <a:cubicBezTo>
                    <a:pt x="10842" y="29255"/>
                    <a:pt x="5738" y="28821"/>
                    <a:pt x="401" y="24985"/>
                  </a:cubicBezTo>
                  <a:lnTo>
                    <a:pt x="401" y="24985"/>
                  </a:lnTo>
                  <a:cubicBezTo>
                    <a:pt x="435" y="25185"/>
                    <a:pt x="501" y="25419"/>
                    <a:pt x="568" y="25652"/>
                  </a:cubicBezTo>
                  <a:cubicBezTo>
                    <a:pt x="5972" y="29355"/>
                    <a:pt x="11109" y="29755"/>
                    <a:pt x="12777" y="29755"/>
                  </a:cubicBezTo>
                  <a:cubicBezTo>
                    <a:pt x="13110" y="30889"/>
                    <a:pt x="13410" y="32023"/>
                    <a:pt x="13744" y="33191"/>
                  </a:cubicBezTo>
                  <a:cubicBezTo>
                    <a:pt x="13672" y="33192"/>
                    <a:pt x="13595" y="33193"/>
                    <a:pt x="13511" y="33193"/>
                  </a:cubicBezTo>
                  <a:cubicBezTo>
                    <a:pt x="11654" y="33193"/>
                    <a:pt x="6948" y="32788"/>
                    <a:pt x="1936" y="29755"/>
                  </a:cubicBezTo>
                  <a:lnTo>
                    <a:pt x="1936" y="29755"/>
                  </a:lnTo>
                  <a:cubicBezTo>
                    <a:pt x="2002" y="30022"/>
                    <a:pt x="2136" y="30222"/>
                    <a:pt x="2236" y="30422"/>
                  </a:cubicBezTo>
                  <a:cubicBezTo>
                    <a:pt x="6985" y="33205"/>
                    <a:pt x="11377" y="33602"/>
                    <a:pt x="13324" y="33602"/>
                  </a:cubicBezTo>
                  <a:cubicBezTo>
                    <a:pt x="13524" y="33602"/>
                    <a:pt x="13698" y="33597"/>
                    <a:pt x="13844" y="33591"/>
                  </a:cubicBezTo>
                  <a:cubicBezTo>
                    <a:pt x="14178" y="34725"/>
                    <a:pt x="14511" y="35859"/>
                    <a:pt x="14845" y="37027"/>
                  </a:cubicBezTo>
                  <a:cubicBezTo>
                    <a:pt x="14661" y="37036"/>
                    <a:pt x="14432" y="37042"/>
                    <a:pt x="14163" y="37042"/>
                  </a:cubicBezTo>
                  <a:cubicBezTo>
                    <a:pt x="12338" y="37042"/>
                    <a:pt x="8662" y="36749"/>
                    <a:pt x="4504" y="34859"/>
                  </a:cubicBezTo>
                  <a:lnTo>
                    <a:pt x="4504" y="34859"/>
                  </a:lnTo>
                  <a:cubicBezTo>
                    <a:pt x="4638" y="35126"/>
                    <a:pt x="4804" y="35326"/>
                    <a:pt x="4938" y="35526"/>
                  </a:cubicBezTo>
                  <a:cubicBezTo>
                    <a:pt x="8887" y="37218"/>
                    <a:pt x="12359" y="37480"/>
                    <a:pt x="14164" y="37480"/>
                  </a:cubicBezTo>
                  <a:cubicBezTo>
                    <a:pt x="14493" y="37480"/>
                    <a:pt x="14767" y="37471"/>
                    <a:pt x="14978" y="37461"/>
                  </a:cubicBezTo>
                  <a:cubicBezTo>
                    <a:pt x="15312" y="38561"/>
                    <a:pt x="15645" y="39696"/>
                    <a:pt x="15979" y="40863"/>
                  </a:cubicBezTo>
                  <a:cubicBezTo>
                    <a:pt x="15673" y="40890"/>
                    <a:pt x="15243" y="40913"/>
                    <a:pt x="14709" y="40913"/>
                  </a:cubicBezTo>
                  <a:cubicBezTo>
                    <a:pt x="12618" y="40913"/>
                    <a:pt x="8929" y="40561"/>
                    <a:pt x="4838" y="38728"/>
                  </a:cubicBezTo>
                  <a:lnTo>
                    <a:pt x="4838" y="38728"/>
                  </a:lnTo>
                  <a:cubicBezTo>
                    <a:pt x="4904" y="38928"/>
                    <a:pt x="4971" y="39095"/>
                    <a:pt x="5004" y="39295"/>
                  </a:cubicBezTo>
                  <a:cubicBezTo>
                    <a:pt x="9158" y="41064"/>
                    <a:pt x="12880" y="41326"/>
                    <a:pt x="14928" y="41326"/>
                  </a:cubicBezTo>
                  <a:cubicBezTo>
                    <a:pt x="15429" y="41326"/>
                    <a:pt x="15830" y="41310"/>
                    <a:pt x="16112" y="41297"/>
                  </a:cubicBezTo>
                  <a:cubicBezTo>
                    <a:pt x="16446" y="42397"/>
                    <a:pt x="16780" y="43532"/>
                    <a:pt x="17113" y="44699"/>
                  </a:cubicBezTo>
                  <a:cubicBezTo>
                    <a:pt x="16728" y="44738"/>
                    <a:pt x="16108" y="44782"/>
                    <a:pt x="15303" y="44782"/>
                  </a:cubicBezTo>
                  <a:cubicBezTo>
                    <a:pt x="13316" y="44782"/>
                    <a:pt x="10205" y="44513"/>
                    <a:pt x="6739" y="43231"/>
                  </a:cubicBezTo>
                  <a:lnTo>
                    <a:pt x="6739" y="43231"/>
                  </a:lnTo>
                  <a:cubicBezTo>
                    <a:pt x="6839" y="43465"/>
                    <a:pt x="6939" y="43665"/>
                    <a:pt x="7073" y="43832"/>
                  </a:cubicBezTo>
                  <a:cubicBezTo>
                    <a:pt x="10540" y="44972"/>
                    <a:pt x="13585" y="45199"/>
                    <a:pt x="15509" y="45199"/>
                  </a:cubicBezTo>
                  <a:cubicBezTo>
                    <a:pt x="16287" y="45199"/>
                    <a:pt x="16881" y="45162"/>
                    <a:pt x="17247" y="45133"/>
                  </a:cubicBezTo>
                  <a:cubicBezTo>
                    <a:pt x="17580" y="46234"/>
                    <a:pt x="17914" y="47368"/>
                    <a:pt x="18281" y="48535"/>
                  </a:cubicBezTo>
                  <a:cubicBezTo>
                    <a:pt x="17839" y="48596"/>
                    <a:pt x="17030" y="48671"/>
                    <a:pt x="15942" y="48671"/>
                  </a:cubicBezTo>
                  <a:cubicBezTo>
                    <a:pt x="14645" y="48671"/>
                    <a:pt x="12950" y="48564"/>
                    <a:pt x="11009" y="48202"/>
                  </a:cubicBezTo>
                  <a:lnTo>
                    <a:pt x="11009" y="48202"/>
                  </a:lnTo>
                  <a:cubicBezTo>
                    <a:pt x="11309" y="48402"/>
                    <a:pt x="11609" y="48602"/>
                    <a:pt x="11843" y="48769"/>
                  </a:cubicBezTo>
                  <a:cubicBezTo>
                    <a:pt x="13390" y="49005"/>
                    <a:pt x="14758" y="49078"/>
                    <a:pt x="15858" y="49078"/>
                  </a:cubicBezTo>
                  <a:cubicBezTo>
                    <a:pt x="17082" y="49078"/>
                    <a:pt x="17975" y="48988"/>
                    <a:pt x="18414" y="48935"/>
                  </a:cubicBezTo>
                  <a:cubicBezTo>
                    <a:pt x="18614" y="49669"/>
                    <a:pt x="18848" y="50403"/>
                    <a:pt x="19081" y="51104"/>
                  </a:cubicBezTo>
                  <a:lnTo>
                    <a:pt x="19415" y="51104"/>
                  </a:lnTo>
                  <a:cubicBezTo>
                    <a:pt x="19415" y="51104"/>
                    <a:pt x="19515" y="51070"/>
                    <a:pt x="19682" y="50937"/>
                  </a:cubicBezTo>
                  <a:cubicBezTo>
                    <a:pt x="19481" y="50203"/>
                    <a:pt x="19248" y="49503"/>
                    <a:pt x="19014" y="48735"/>
                  </a:cubicBezTo>
                  <a:cubicBezTo>
                    <a:pt x="19915" y="48235"/>
                    <a:pt x="22851" y="46534"/>
                    <a:pt x="25786" y="43165"/>
                  </a:cubicBezTo>
                  <a:cubicBezTo>
                    <a:pt x="25886" y="42731"/>
                    <a:pt x="25953" y="42397"/>
                    <a:pt x="26053" y="42031"/>
                  </a:cubicBezTo>
                  <a:lnTo>
                    <a:pt x="26053" y="42031"/>
                  </a:lnTo>
                  <a:cubicBezTo>
                    <a:pt x="23051" y="45733"/>
                    <a:pt x="19882" y="47668"/>
                    <a:pt x="18814" y="48235"/>
                  </a:cubicBezTo>
                  <a:cubicBezTo>
                    <a:pt x="18481" y="47201"/>
                    <a:pt x="18214" y="46167"/>
                    <a:pt x="17880" y="45133"/>
                  </a:cubicBezTo>
                  <a:cubicBezTo>
                    <a:pt x="18814" y="44566"/>
                    <a:pt x="23051" y="42064"/>
                    <a:pt x="26320" y="36894"/>
                  </a:cubicBezTo>
                  <a:cubicBezTo>
                    <a:pt x="26286" y="36693"/>
                    <a:pt x="26286" y="36427"/>
                    <a:pt x="26253" y="36193"/>
                  </a:cubicBezTo>
                  <a:cubicBezTo>
                    <a:pt x="23051" y="41463"/>
                    <a:pt x="18881" y="44065"/>
                    <a:pt x="17747" y="44666"/>
                  </a:cubicBezTo>
                  <a:cubicBezTo>
                    <a:pt x="17447" y="43632"/>
                    <a:pt x="17113" y="42564"/>
                    <a:pt x="16813" y="41530"/>
                  </a:cubicBezTo>
                  <a:cubicBezTo>
                    <a:pt x="17613" y="41063"/>
                    <a:pt x="21450" y="38728"/>
                    <a:pt x="24552" y="33891"/>
                  </a:cubicBezTo>
                  <a:lnTo>
                    <a:pt x="24552" y="33891"/>
                  </a:lnTo>
                  <a:lnTo>
                    <a:pt x="23584" y="34559"/>
                  </a:lnTo>
                  <a:cubicBezTo>
                    <a:pt x="20749" y="38561"/>
                    <a:pt x="17580" y="40630"/>
                    <a:pt x="16713" y="41130"/>
                  </a:cubicBezTo>
                  <a:cubicBezTo>
                    <a:pt x="16413" y="40062"/>
                    <a:pt x="16079" y="39028"/>
                    <a:pt x="15779" y="37994"/>
                  </a:cubicBezTo>
                  <a:cubicBezTo>
                    <a:pt x="16479" y="37561"/>
                    <a:pt x="20649" y="34959"/>
                    <a:pt x="23651" y="29455"/>
                  </a:cubicBezTo>
                  <a:lnTo>
                    <a:pt x="23651" y="28521"/>
                  </a:lnTo>
                  <a:cubicBezTo>
                    <a:pt x="20782" y="34192"/>
                    <a:pt x="16613" y="36994"/>
                    <a:pt x="15712" y="37527"/>
                  </a:cubicBezTo>
                  <a:cubicBezTo>
                    <a:pt x="15412" y="36493"/>
                    <a:pt x="15078" y="35459"/>
                    <a:pt x="14778" y="34392"/>
                  </a:cubicBezTo>
                  <a:cubicBezTo>
                    <a:pt x="15445" y="33991"/>
                    <a:pt x="20415" y="30722"/>
                    <a:pt x="23151" y="23784"/>
                  </a:cubicBezTo>
                  <a:cubicBezTo>
                    <a:pt x="23117" y="23484"/>
                    <a:pt x="23084" y="23217"/>
                    <a:pt x="22984" y="22950"/>
                  </a:cubicBezTo>
                  <a:cubicBezTo>
                    <a:pt x="20415" y="29955"/>
                    <a:pt x="15579" y="33324"/>
                    <a:pt x="14611" y="33925"/>
                  </a:cubicBezTo>
                  <a:lnTo>
                    <a:pt x="13744" y="30823"/>
                  </a:lnTo>
                  <a:cubicBezTo>
                    <a:pt x="14311" y="30456"/>
                    <a:pt x="19415" y="26920"/>
                    <a:pt x="21883" y="19414"/>
                  </a:cubicBezTo>
                  <a:lnTo>
                    <a:pt x="21883" y="19414"/>
                  </a:lnTo>
                  <a:lnTo>
                    <a:pt x="20983" y="20548"/>
                  </a:lnTo>
                  <a:cubicBezTo>
                    <a:pt x="18581" y="26720"/>
                    <a:pt x="14478" y="29755"/>
                    <a:pt x="13611" y="30356"/>
                  </a:cubicBezTo>
                  <a:cubicBezTo>
                    <a:pt x="13310" y="29321"/>
                    <a:pt x="13044" y="28221"/>
                    <a:pt x="12743" y="27220"/>
                  </a:cubicBezTo>
                  <a:cubicBezTo>
                    <a:pt x="13210" y="26886"/>
                    <a:pt x="17046" y="24084"/>
                    <a:pt x="19448" y="18213"/>
                  </a:cubicBezTo>
                  <a:cubicBezTo>
                    <a:pt x="19415" y="17980"/>
                    <a:pt x="19381" y="17680"/>
                    <a:pt x="19315" y="17380"/>
                  </a:cubicBezTo>
                  <a:cubicBezTo>
                    <a:pt x="17113" y="23184"/>
                    <a:pt x="13444" y="26186"/>
                    <a:pt x="12610" y="26753"/>
                  </a:cubicBezTo>
                  <a:cubicBezTo>
                    <a:pt x="12310" y="25686"/>
                    <a:pt x="12043" y="24651"/>
                    <a:pt x="11743" y="23651"/>
                  </a:cubicBezTo>
                  <a:cubicBezTo>
                    <a:pt x="12176" y="23250"/>
                    <a:pt x="16179" y="20081"/>
                    <a:pt x="18314" y="13510"/>
                  </a:cubicBezTo>
                  <a:cubicBezTo>
                    <a:pt x="18247" y="13243"/>
                    <a:pt x="18147" y="13043"/>
                    <a:pt x="18080" y="12810"/>
                  </a:cubicBezTo>
                  <a:cubicBezTo>
                    <a:pt x="16212" y="19181"/>
                    <a:pt x="12443" y="22483"/>
                    <a:pt x="11609" y="23184"/>
                  </a:cubicBezTo>
                  <a:cubicBezTo>
                    <a:pt x="11309" y="22116"/>
                    <a:pt x="11042" y="21049"/>
                    <a:pt x="10742" y="20048"/>
                  </a:cubicBezTo>
                  <a:cubicBezTo>
                    <a:pt x="11242" y="19648"/>
                    <a:pt x="14945" y="16312"/>
                    <a:pt x="16780" y="9674"/>
                  </a:cubicBezTo>
                  <a:cubicBezTo>
                    <a:pt x="16713" y="9474"/>
                    <a:pt x="16579" y="9274"/>
                    <a:pt x="16479" y="9040"/>
                  </a:cubicBezTo>
                  <a:cubicBezTo>
                    <a:pt x="14912" y="15445"/>
                    <a:pt x="11476" y="18814"/>
                    <a:pt x="10608" y="19614"/>
                  </a:cubicBezTo>
                  <a:cubicBezTo>
                    <a:pt x="10308" y="18514"/>
                    <a:pt x="10041" y="17480"/>
                    <a:pt x="9741" y="16479"/>
                  </a:cubicBezTo>
                  <a:cubicBezTo>
                    <a:pt x="10141" y="16112"/>
                    <a:pt x="12310" y="13844"/>
                    <a:pt x="13978" y="9707"/>
                  </a:cubicBezTo>
                  <a:cubicBezTo>
                    <a:pt x="13911" y="9607"/>
                    <a:pt x="13811" y="9441"/>
                    <a:pt x="13677" y="9207"/>
                  </a:cubicBezTo>
                  <a:cubicBezTo>
                    <a:pt x="12176" y="13043"/>
                    <a:pt x="10242" y="15311"/>
                    <a:pt x="9608" y="15979"/>
                  </a:cubicBezTo>
                  <a:cubicBezTo>
                    <a:pt x="9308" y="14878"/>
                    <a:pt x="9007" y="13844"/>
                    <a:pt x="8774" y="12843"/>
                  </a:cubicBezTo>
                  <a:cubicBezTo>
                    <a:pt x="9141" y="12376"/>
                    <a:pt x="10809" y="10441"/>
                    <a:pt x="12176" y="6939"/>
                  </a:cubicBezTo>
                  <a:cubicBezTo>
                    <a:pt x="12110" y="6805"/>
                    <a:pt x="11976" y="6639"/>
                    <a:pt x="11843" y="6505"/>
                  </a:cubicBezTo>
                  <a:cubicBezTo>
                    <a:pt x="10642" y="9674"/>
                    <a:pt x="9241" y="11609"/>
                    <a:pt x="8640" y="12309"/>
                  </a:cubicBezTo>
                  <a:cubicBezTo>
                    <a:pt x="8340" y="11208"/>
                    <a:pt x="8073" y="10141"/>
                    <a:pt x="7806" y="9174"/>
                  </a:cubicBezTo>
                  <a:cubicBezTo>
                    <a:pt x="8140" y="8707"/>
                    <a:pt x="9241" y="7172"/>
                    <a:pt x="10242" y="4537"/>
                  </a:cubicBezTo>
                  <a:cubicBezTo>
                    <a:pt x="10108" y="4437"/>
                    <a:pt x="10008" y="4304"/>
                    <a:pt x="9908" y="4170"/>
                  </a:cubicBezTo>
                  <a:cubicBezTo>
                    <a:pt x="9007" y="6472"/>
                    <a:pt x="8107" y="7973"/>
                    <a:pt x="7640" y="8640"/>
                  </a:cubicBezTo>
                  <a:cubicBezTo>
                    <a:pt x="7339" y="7506"/>
                    <a:pt x="7073" y="6472"/>
                    <a:pt x="6806" y="5504"/>
                  </a:cubicBezTo>
                  <a:cubicBezTo>
                    <a:pt x="7073" y="5104"/>
                    <a:pt x="7606" y="4037"/>
                    <a:pt x="8173" y="2502"/>
                  </a:cubicBezTo>
                  <a:cubicBezTo>
                    <a:pt x="8073" y="2369"/>
                    <a:pt x="7940" y="2302"/>
                    <a:pt x="7840" y="2169"/>
                  </a:cubicBezTo>
                  <a:cubicBezTo>
                    <a:pt x="7406" y="3436"/>
                    <a:pt x="6939" y="4337"/>
                    <a:pt x="6639" y="4871"/>
                  </a:cubicBezTo>
                  <a:cubicBezTo>
                    <a:pt x="6072" y="2536"/>
                    <a:pt x="5638" y="968"/>
                    <a:pt x="5471" y="301"/>
                  </a:cubicBezTo>
                  <a:cubicBezTo>
                    <a:pt x="5338" y="201"/>
                    <a:pt x="5171" y="134"/>
                    <a:pt x="50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47"/>
          <p:cNvGrpSpPr/>
          <p:nvPr/>
        </p:nvGrpSpPr>
        <p:grpSpPr>
          <a:xfrm>
            <a:off x="6560063" y="1961650"/>
            <a:ext cx="864825" cy="1405225"/>
            <a:chOff x="5945263" y="1806850"/>
            <a:chExt cx="864825" cy="1405225"/>
          </a:xfrm>
        </p:grpSpPr>
        <p:sp>
          <p:nvSpPr>
            <p:cNvPr id="1791" name="Google Shape;1791;p47"/>
            <p:cNvSpPr/>
            <p:nvPr/>
          </p:nvSpPr>
          <p:spPr>
            <a:xfrm>
              <a:off x="5945263" y="1806850"/>
              <a:ext cx="864825" cy="1405225"/>
            </a:xfrm>
            <a:custGeom>
              <a:rect b="b" l="l" r="r" t="t"/>
              <a:pathLst>
                <a:path extrusionOk="0" h="56209" w="34593">
                  <a:moveTo>
                    <a:pt x="7269" y="1"/>
                  </a:moveTo>
                  <a:cubicBezTo>
                    <a:pt x="6016" y="1"/>
                    <a:pt x="5032" y="628"/>
                    <a:pt x="4370" y="1822"/>
                  </a:cubicBezTo>
                  <a:cubicBezTo>
                    <a:pt x="2402" y="5124"/>
                    <a:pt x="8207" y="8827"/>
                    <a:pt x="9574" y="11229"/>
                  </a:cubicBezTo>
                  <a:cubicBezTo>
                    <a:pt x="10942" y="13530"/>
                    <a:pt x="5304" y="13130"/>
                    <a:pt x="5038" y="15465"/>
                  </a:cubicBezTo>
                  <a:cubicBezTo>
                    <a:pt x="4671" y="17733"/>
                    <a:pt x="8173" y="19301"/>
                    <a:pt x="11175" y="23504"/>
                  </a:cubicBezTo>
                  <a:cubicBezTo>
                    <a:pt x="13153" y="26709"/>
                    <a:pt x="12982" y="27559"/>
                    <a:pt x="11951" y="27559"/>
                  </a:cubicBezTo>
                  <a:cubicBezTo>
                    <a:pt x="10788" y="27559"/>
                    <a:pt x="8532" y="26479"/>
                    <a:pt x="7033" y="26479"/>
                  </a:cubicBezTo>
                  <a:cubicBezTo>
                    <a:pt x="6790" y="26479"/>
                    <a:pt x="6567" y="26507"/>
                    <a:pt x="6372" y="26573"/>
                  </a:cubicBezTo>
                  <a:cubicBezTo>
                    <a:pt x="4537" y="27207"/>
                    <a:pt x="4504" y="29675"/>
                    <a:pt x="7539" y="34545"/>
                  </a:cubicBezTo>
                  <a:cubicBezTo>
                    <a:pt x="10466" y="40534"/>
                    <a:pt x="9125" y="41523"/>
                    <a:pt x="7010" y="41523"/>
                  </a:cubicBezTo>
                  <a:cubicBezTo>
                    <a:pt x="5966" y="41523"/>
                    <a:pt x="4734" y="41282"/>
                    <a:pt x="3733" y="41282"/>
                  </a:cubicBezTo>
                  <a:cubicBezTo>
                    <a:pt x="3271" y="41282"/>
                    <a:pt x="2858" y="41333"/>
                    <a:pt x="2536" y="41484"/>
                  </a:cubicBezTo>
                  <a:cubicBezTo>
                    <a:pt x="1" y="42551"/>
                    <a:pt x="1268" y="45787"/>
                    <a:pt x="2469" y="49256"/>
                  </a:cubicBezTo>
                  <a:cubicBezTo>
                    <a:pt x="3731" y="52642"/>
                    <a:pt x="4993" y="56194"/>
                    <a:pt x="5004" y="56194"/>
                  </a:cubicBezTo>
                  <a:cubicBezTo>
                    <a:pt x="5004" y="56194"/>
                    <a:pt x="5004" y="56194"/>
                    <a:pt x="5004" y="56194"/>
                  </a:cubicBezTo>
                  <a:cubicBezTo>
                    <a:pt x="5330" y="56204"/>
                    <a:pt x="5655" y="56209"/>
                    <a:pt x="5978" y="56209"/>
                  </a:cubicBezTo>
                  <a:cubicBezTo>
                    <a:pt x="16702" y="56209"/>
                    <a:pt x="25781" y="50934"/>
                    <a:pt x="24518" y="46854"/>
                  </a:cubicBezTo>
                  <a:cubicBezTo>
                    <a:pt x="23784" y="44586"/>
                    <a:pt x="19214" y="46487"/>
                    <a:pt x="23517" y="42384"/>
                  </a:cubicBezTo>
                  <a:cubicBezTo>
                    <a:pt x="27921" y="38515"/>
                    <a:pt x="34592" y="30042"/>
                    <a:pt x="30422" y="27474"/>
                  </a:cubicBezTo>
                  <a:cubicBezTo>
                    <a:pt x="29699" y="27047"/>
                    <a:pt x="28956" y="26890"/>
                    <a:pt x="28238" y="26890"/>
                  </a:cubicBezTo>
                  <a:cubicBezTo>
                    <a:pt x="26217" y="26890"/>
                    <a:pt x="24388" y="28134"/>
                    <a:pt x="23724" y="28134"/>
                  </a:cubicBezTo>
                  <a:cubicBezTo>
                    <a:pt x="23351" y="28134"/>
                    <a:pt x="23346" y="27740"/>
                    <a:pt x="23884" y="26506"/>
                  </a:cubicBezTo>
                  <a:cubicBezTo>
                    <a:pt x="25586" y="23004"/>
                    <a:pt x="28421" y="16032"/>
                    <a:pt x="26119" y="13730"/>
                  </a:cubicBezTo>
                  <a:cubicBezTo>
                    <a:pt x="25659" y="13270"/>
                    <a:pt x="25203" y="13096"/>
                    <a:pt x="24757" y="13096"/>
                  </a:cubicBezTo>
                  <a:cubicBezTo>
                    <a:pt x="23363" y="13096"/>
                    <a:pt x="22062" y="14793"/>
                    <a:pt x="21011" y="14793"/>
                  </a:cubicBezTo>
                  <a:cubicBezTo>
                    <a:pt x="20519" y="14793"/>
                    <a:pt x="20081" y="14421"/>
                    <a:pt x="19715" y="13330"/>
                  </a:cubicBezTo>
                  <a:cubicBezTo>
                    <a:pt x="17513" y="7226"/>
                    <a:pt x="13744" y="3156"/>
                    <a:pt x="10842" y="1288"/>
                  </a:cubicBezTo>
                  <a:cubicBezTo>
                    <a:pt x="9493" y="419"/>
                    <a:pt x="8292" y="1"/>
                    <a:pt x="72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7"/>
            <p:cNvSpPr/>
            <p:nvPr/>
          </p:nvSpPr>
          <p:spPr>
            <a:xfrm>
              <a:off x="6128738" y="1907425"/>
              <a:ext cx="505375" cy="1237575"/>
            </a:xfrm>
            <a:custGeom>
              <a:rect b="b" l="l" r="r" t="t"/>
              <a:pathLst>
                <a:path extrusionOk="0" h="49503" w="20215">
                  <a:moveTo>
                    <a:pt x="701" y="0"/>
                  </a:moveTo>
                  <a:lnTo>
                    <a:pt x="701" y="0"/>
                  </a:lnTo>
                  <a:cubicBezTo>
                    <a:pt x="4637" y="2702"/>
                    <a:pt x="7205" y="6772"/>
                    <a:pt x="8807" y="11208"/>
                  </a:cubicBezTo>
                  <a:cubicBezTo>
                    <a:pt x="7739" y="11542"/>
                    <a:pt x="7739" y="11542"/>
                    <a:pt x="6672" y="11642"/>
                  </a:cubicBezTo>
                  <a:cubicBezTo>
                    <a:pt x="5870" y="11684"/>
                    <a:pt x="4575" y="11727"/>
                    <a:pt x="3419" y="11727"/>
                  </a:cubicBezTo>
                  <a:cubicBezTo>
                    <a:pt x="2747" y="11727"/>
                    <a:pt x="2122" y="11712"/>
                    <a:pt x="1668" y="11675"/>
                  </a:cubicBezTo>
                  <a:lnTo>
                    <a:pt x="1668" y="11675"/>
                  </a:lnTo>
                  <a:cubicBezTo>
                    <a:pt x="2902" y="11976"/>
                    <a:pt x="4303" y="12209"/>
                    <a:pt x="5571" y="12343"/>
                  </a:cubicBezTo>
                  <a:cubicBezTo>
                    <a:pt x="6204" y="12395"/>
                    <a:pt x="6846" y="12439"/>
                    <a:pt x="7483" y="12439"/>
                  </a:cubicBezTo>
                  <a:cubicBezTo>
                    <a:pt x="8055" y="12439"/>
                    <a:pt x="8622" y="12404"/>
                    <a:pt x="9173" y="12309"/>
                  </a:cubicBezTo>
                  <a:cubicBezTo>
                    <a:pt x="10007" y="14878"/>
                    <a:pt x="10508" y="17613"/>
                    <a:pt x="10708" y="20282"/>
                  </a:cubicBezTo>
                  <a:cubicBezTo>
                    <a:pt x="10408" y="20148"/>
                    <a:pt x="10074" y="20048"/>
                    <a:pt x="9774" y="19948"/>
                  </a:cubicBezTo>
                  <a:cubicBezTo>
                    <a:pt x="7973" y="19181"/>
                    <a:pt x="6205" y="18147"/>
                    <a:pt x="4770" y="16779"/>
                  </a:cubicBezTo>
                  <a:lnTo>
                    <a:pt x="4770" y="16779"/>
                  </a:lnTo>
                  <a:cubicBezTo>
                    <a:pt x="6371" y="18847"/>
                    <a:pt x="8506" y="20382"/>
                    <a:pt x="10841" y="21549"/>
                  </a:cubicBezTo>
                  <a:cubicBezTo>
                    <a:pt x="10875" y="22116"/>
                    <a:pt x="10875" y="22617"/>
                    <a:pt x="10875" y="23150"/>
                  </a:cubicBezTo>
                  <a:cubicBezTo>
                    <a:pt x="10908" y="26019"/>
                    <a:pt x="10741" y="28988"/>
                    <a:pt x="10241" y="31823"/>
                  </a:cubicBezTo>
                  <a:lnTo>
                    <a:pt x="10141" y="32457"/>
                  </a:lnTo>
                  <a:cubicBezTo>
                    <a:pt x="10074" y="32457"/>
                    <a:pt x="10041" y="32390"/>
                    <a:pt x="10007" y="32390"/>
                  </a:cubicBezTo>
                  <a:cubicBezTo>
                    <a:pt x="7539" y="31656"/>
                    <a:pt x="5337" y="30189"/>
                    <a:pt x="3469" y="28488"/>
                  </a:cubicBezTo>
                  <a:lnTo>
                    <a:pt x="2635" y="27654"/>
                  </a:lnTo>
                  <a:cubicBezTo>
                    <a:pt x="2469" y="27453"/>
                    <a:pt x="2002" y="26986"/>
                    <a:pt x="1835" y="26786"/>
                  </a:cubicBezTo>
                  <a:cubicBezTo>
                    <a:pt x="1501" y="26386"/>
                    <a:pt x="1168" y="25986"/>
                    <a:pt x="834" y="25552"/>
                  </a:cubicBezTo>
                  <a:lnTo>
                    <a:pt x="834" y="25552"/>
                  </a:lnTo>
                  <a:cubicBezTo>
                    <a:pt x="1134" y="25986"/>
                    <a:pt x="1401" y="26453"/>
                    <a:pt x="1701" y="26853"/>
                  </a:cubicBezTo>
                  <a:cubicBezTo>
                    <a:pt x="2335" y="27687"/>
                    <a:pt x="3002" y="28554"/>
                    <a:pt x="3736" y="29321"/>
                  </a:cubicBezTo>
                  <a:cubicBezTo>
                    <a:pt x="5504" y="31123"/>
                    <a:pt x="7539" y="32691"/>
                    <a:pt x="9907" y="33558"/>
                  </a:cubicBezTo>
                  <a:cubicBezTo>
                    <a:pt x="9340" y="36026"/>
                    <a:pt x="8473" y="38395"/>
                    <a:pt x="7305" y="40663"/>
                  </a:cubicBezTo>
                  <a:cubicBezTo>
                    <a:pt x="5638" y="39862"/>
                    <a:pt x="4370" y="38328"/>
                    <a:pt x="3336" y="36860"/>
                  </a:cubicBezTo>
                  <a:lnTo>
                    <a:pt x="3336" y="36860"/>
                  </a:lnTo>
                  <a:cubicBezTo>
                    <a:pt x="4170" y="38661"/>
                    <a:pt x="5137" y="40496"/>
                    <a:pt x="6738" y="41697"/>
                  </a:cubicBezTo>
                  <a:cubicBezTo>
                    <a:pt x="5037" y="44699"/>
                    <a:pt x="2802" y="47401"/>
                    <a:pt x="0" y="49503"/>
                  </a:cubicBezTo>
                  <a:cubicBezTo>
                    <a:pt x="1735" y="48502"/>
                    <a:pt x="3303" y="47201"/>
                    <a:pt x="4637" y="45733"/>
                  </a:cubicBezTo>
                  <a:lnTo>
                    <a:pt x="4637" y="45767"/>
                  </a:lnTo>
                  <a:cubicBezTo>
                    <a:pt x="5351" y="45879"/>
                    <a:pt x="6059" y="45926"/>
                    <a:pt x="6764" y="45926"/>
                  </a:cubicBezTo>
                  <a:cubicBezTo>
                    <a:pt x="7738" y="45926"/>
                    <a:pt x="8706" y="45835"/>
                    <a:pt x="9674" y="45700"/>
                  </a:cubicBezTo>
                  <a:cubicBezTo>
                    <a:pt x="11308" y="45466"/>
                    <a:pt x="12909" y="45033"/>
                    <a:pt x="14477" y="44499"/>
                  </a:cubicBezTo>
                  <a:lnTo>
                    <a:pt x="14477" y="44499"/>
                  </a:lnTo>
                  <a:cubicBezTo>
                    <a:pt x="14044" y="44566"/>
                    <a:pt x="13677" y="44666"/>
                    <a:pt x="13243" y="44732"/>
                  </a:cubicBezTo>
                  <a:cubicBezTo>
                    <a:pt x="11892" y="44964"/>
                    <a:pt x="10503" y="45109"/>
                    <a:pt x="9122" y="45109"/>
                  </a:cubicBezTo>
                  <a:cubicBezTo>
                    <a:pt x="7911" y="45109"/>
                    <a:pt x="6706" y="44997"/>
                    <a:pt x="5538" y="44732"/>
                  </a:cubicBezTo>
                  <a:cubicBezTo>
                    <a:pt x="7139" y="42831"/>
                    <a:pt x="8473" y="40596"/>
                    <a:pt x="9474" y="38328"/>
                  </a:cubicBezTo>
                  <a:cubicBezTo>
                    <a:pt x="12976" y="37527"/>
                    <a:pt x="16212" y="35359"/>
                    <a:pt x="17980" y="32224"/>
                  </a:cubicBezTo>
                  <a:lnTo>
                    <a:pt x="17980" y="32224"/>
                  </a:lnTo>
                  <a:cubicBezTo>
                    <a:pt x="16145" y="34825"/>
                    <a:pt x="13176" y="36527"/>
                    <a:pt x="10041" y="37027"/>
                  </a:cubicBezTo>
                  <a:cubicBezTo>
                    <a:pt x="10208" y="36527"/>
                    <a:pt x="10408" y="36060"/>
                    <a:pt x="10541" y="35559"/>
                  </a:cubicBezTo>
                  <a:cubicBezTo>
                    <a:pt x="11242" y="33458"/>
                    <a:pt x="11675" y="31223"/>
                    <a:pt x="11909" y="28988"/>
                  </a:cubicBezTo>
                  <a:cubicBezTo>
                    <a:pt x="13677" y="28888"/>
                    <a:pt x="15378" y="28321"/>
                    <a:pt x="16979" y="27554"/>
                  </a:cubicBezTo>
                  <a:cubicBezTo>
                    <a:pt x="18147" y="26986"/>
                    <a:pt x="19214" y="26286"/>
                    <a:pt x="20215" y="25452"/>
                  </a:cubicBezTo>
                  <a:lnTo>
                    <a:pt x="20215" y="25452"/>
                  </a:lnTo>
                  <a:cubicBezTo>
                    <a:pt x="19381" y="25952"/>
                    <a:pt x="18513" y="26386"/>
                    <a:pt x="17579" y="26786"/>
                  </a:cubicBezTo>
                  <a:cubicBezTo>
                    <a:pt x="16012" y="27389"/>
                    <a:pt x="14281" y="27801"/>
                    <a:pt x="12584" y="27801"/>
                  </a:cubicBezTo>
                  <a:cubicBezTo>
                    <a:pt x="12403" y="27801"/>
                    <a:pt x="12222" y="27797"/>
                    <a:pt x="12042" y="27787"/>
                  </a:cubicBezTo>
                  <a:cubicBezTo>
                    <a:pt x="12176" y="26219"/>
                    <a:pt x="12209" y="24651"/>
                    <a:pt x="12176" y="23117"/>
                  </a:cubicBezTo>
                  <a:cubicBezTo>
                    <a:pt x="12142" y="21549"/>
                    <a:pt x="12009" y="19948"/>
                    <a:pt x="11742" y="18314"/>
                  </a:cubicBezTo>
                  <a:cubicBezTo>
                    <a:pt x="12876" y="17646"/>
                    <a:pt x="13877" y="16813"/>
                    <a:pt x="14744" y="15845"/>
                  </a:cubicBezTo>
                  <a:cubicBezTo>
                    <a:pt x="15711" y="14811"/>
                    <a:pt x="16512" y="13644"/>
                    <a:pt x="17146" y="12376"/>
                  </a:cubicBezTo>
                  <a:lnTo>
                    <a:pt x="17146" y="12376"/>
                  </a:lnTo>
                  <a:cubicBezTo>
                    <a:pt x="15711" y="14444"/>
                    <a:pt x="13743" y="16112"/>
                    <a:pt x="11508" y="17113"/>
                  </a:cubicBezTo>
                  <a:cubicBezTo>
                    <a:pt x="10208" y="10208"/>
                    <a:pt x="6872" y="3370"/>
                    <a:pt x="70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 name="Google Shape;1793;p47"/>
          <p:cNvGrpSpPr/>
          <p:nvPr/>
        </p:nvGrpSpPr>
        <p:grpSpPr>
          <a:xfrm>
            <a:off x="3937425" y="3135900"/>
            <a:ext cx="904775" cy="1459650"/>
            <a:chOff x="3569463" y="1826275"/>
            <a:chExt cx="904775" cy="1459650"/>
          </a:xfrm>
        </p:grpSpPr>
        <p:sp>
          <p:nvSpPr>
            <p:cNvPr id="1794" name="Google Shape;1794;p47"/>
            <p:cNvSpPr/>
            <p:nvPr/>
          </p:nvSpPr>
          <p:spPr>
            <a:xfrm>
              <a:off x="3839588" y="2165225"/>
              <a:ext cx="634650" cy="1120700"/>
            </a:xfrm>
            <a:custGeom>
              <a:rect b="b" l="l" r="r" t="t"/>
              <a:pathLst>
                <a:path extrusionOk="0" h="44828" w="25386">
                  <a:moveTo>
                    <a:pt x="457" y="1"/>
                  </a:moveTo>
                  <a:cubicBezTo>
                    <a:pt x="385" y="1"/>
                    <a:pt x="310" y="19"/>
                    <a:pt x="234" y="63"/>
                  </a:cubicBezTo>
                  <a:cubicBezTo>
                    <a:pt x="68" y="196"/>
                    <a:pt x="1" y="429"/>
                    <a:pt x="134" y="663"/>
                  </a:cubicBezTo>
                  <a:cubicBezTo>
                    <a:pt x="5805" y="9770"/>
                    <a:pt x="6839" y="12938"/>
                    <a:pt x="8073" y="16608"/>
                  </a:cubicBezTo>
                  <a:cubicBezTo>
                    <a:pt x="8707" y="18509"/>
                    <a:pt x="9341" y="20444"/>
                    <a:pt x="10675" y="23379"/>
                  </a:cubicBezTo>
                  <a:cubicBezTo>
                    <a:pt x="14545" y="32019"/>
                    <a:pt x="24552" y="44528"/>
                    <a:pt x="24652" y="44661"/>
                  </a:cubicBezTo>
                  <a:cubicBezTo>
                    <a:pt x="24719" y="44761"/>
                    <a:pt x="24852" y="44828"/>
                    <a:pt x="24985" y="44828"/>
                  </a:cubicBezTo>
                  <a:cubicBezTo>
                    <a:pt x="25052" y="44828"/>
                    <a:pt x="25152" y="44761"/>
                    <a:pt x="25186" y="44661"/>
                  </a:cubicBezTo>
                  <a:cubicBezTo>
                    <a:pt x="25386" y="44528"/>
                    <a:pt x="25386" y="44228"/>
                    <a:pt x="25252" y="44061"/>
                  </a:cubicBezTo>
                  <a:cubicBezTo>
                    <a:pt x="25186" y="43927"/>
                    <a:pt x="15245" y="31518"/>
                    <a:pt x="11409" y="23012"/>
                  </a:cubicBezTo>
                  <a:cubicBezTo>
                    <a:pt x="10141" y="20110"/>
                    <a:pt x="9474" y="18209"/>
                    <a:pt x="8841" y="16341"/>
                  </a:cubicBezTo>
                  <a:cubicBezTo>
                    <a:pt x="7640" y="12605"/>
                    <a:pt x="6539" y="9369"/>
                    <a:pt x="835" y="196"/>
                  </a:cubicBezTo>
                  <a:cubicBezTo>
                    <a:pt x="744" y="83"/>
                    <a:pt x="608" y="1"/>
                    <a:pt x="4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7"/>
            <p:cNvSpPr/>
            <p:nvPr/>
          </p:nvSpPr>
          <p:spPr>
            <a:xfrm>
              <a:off x="3590588" y="1826275"/>
              <a:ext cx="345700" cy="382325"/>
            </a:xfrm>
            <a:custGeom>
              <a:rect b="b" l="l" r="r" t="t"/>
              <a:pathLst>
                <a:path extrusionOk="0" h="15293" w="13828">
                  <a:moveTo>
                    <a:pt x="3018" y="1"/>
                  </a:moveTo>
                  <a:cubicBezTo>
                    <a:pt x="2862" y="1"/>
                    <a:pt x="2718" y="36"/>
                    <a:pt x="2589" y="111"/>
                  </a:cubicBezTo>
                  <a:cubicBezTo>
                    <a:pt x="0" y="1532"/>
                    <a:pt x="7301" y="15292"/>
                    <a:pt x="10636" y="15292"/>
                  </a:cubicBezTo>
                  <a:cubicBezTo>
                    <a:pt x="10825" y="15292"/>
                    <a:pt x="11001" y="15248"/>
                    <a:pt x="11162" y="15155"/>
                  </a:cubicBezTo>
                  <a:cubicBezTo>
                    <a:pt x="13828" y="13663"/>
                    <a:pt x="6075" y="1"/>
                    <a:pt x="30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7"/>
            <p:cNvSpPr/>
            <p:nvPr/>
          </p:nvSpPr>
          <p:spPr>
            <a:xfrm>
              <a:off x="3745363" y="1999150"/>
              <a:ext cx="130950" cy="208525"/>
            </a:xfrm>
            <a:custGeom>
              <a:rect b="b" l="l" r="r" t="t"/>
              <a:pathLst>
                <a:path extrusionOk="0" h="8341" w="5238">
                  <a:moveTo>
                    <a:pt x="298" y="1"/>
                  </a:moveTo>
                  <a:cubicBezTo>
                    <a:pt x="256" y="1"/>
                    <a:pt x="212" y="12"/>
                    <a:pt x="167" y="34"/>
                  </a:cubicBezTo>
                  <a:cubicBezTo>
                    <a:pt x="34" y="134"/>
                    <a:pt x="1" y="301"/>
                    <a:pt x="101" y="368"/>
                  </a:cubicBezTo>
                  <a:cubicBezTo>
                    <a:pt x="1468" y="2636"/>
                    <a:pt x="3503" y="6138"/>
                    <a:pt x="4804" y="8340"/>
                  </a:cubicBezTo>
                  <a:cubicBezTo>
                    <a:pt x="4837" y="8340"/>
                    <a:pt x="4871" y="8307"/>
                    <a:pt x="4971" y="8240"/>
                  </a:cubicBezTo>
                  <a:cubicBezTo>
                    <a:pt x="5071" y="8207"/>
                    <a:pt x="5138" y="8140"/>
                    <a:pt x="5238" y="8040"/>
                  </a:cubicBezTo>
                  <a:cubicBezTo>
                    <a:pt x="3937" y="5838"/>
                    <a:pt x="1902" y="2369"/>
                    <a:pt x="501" y="134"/>
                  </a:cubicBezTo>
                  <a:cubicBezTo>
                    <a:pt x="456" y="45"/>
                    <a:pt x="382" y="1"/>
                    <a:pt x="2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7"/>
            <p:cNvSpPr/>
            <p:nvPr/>
          </p:nvSpPr>
          <p:spPr>
            <a:xfrm>
              <a:off x="3845463" y="1929225"/>
              <a:ext cx="267075" cy="334175"/>
            </a:xfrm>
            <a:custGeom>
              <a:rect b="b" l="l" r="r" t="t"/>
              <a:pathLst>
                <a:path extrusionOk="0" h="13367" w="10683">
                  <a:moveTo>
                    <a:pt x="8116" y="1"/>
                  </a:moveTo>
                  <a:cubicBezTo>
                    <a:pt x="5603" y="1"/>
                    <a:pt x="1" y="12183"/>
                    <a:pt x="2501" y="13305"/>
                  </a:cubicBezTo>
                  <a:cubicBezTo>
                    <a:pt x="2597" y="13347"/>
                    <a:pt x="2697" y="13366"/>
                    <a:pt x="2802" y="13366"/>
                  </a:cubicBezTo>
                  <a:cubicBezTo>
                    <a:pt x="5406" y="13366"/>
                    <a:pt x="10682" y="1089"/>
                    <a:pt x="8405" y="62"/>
                  </a:cubicBezTo>
                  <a:cubicBezTo>
                    <a:pt x="8314" y="21"/>
                    <a:pt x="8218" y="1"/>
                    <a:pt x="81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7"/>
            <p:cNvSpPr/>
            <p:nvPr/>
          </p:nvSpPr>
          <p:spPr>
            <a:xfrm>
              <a:off x="3905488" y="2078075"/>
              <a:ext cx="85900" cy="184625"/>
            </a:xfrm>
            <a:custGeom>
              <a:rect b="b" l="l" r="r" t="t"/>
              <a:pathLst>
                <a:path extrusionOk="0" h="7385" w="3436">
                  <a:moveTo>
                    <a:pt x="3181" y="1"/>
                  </a:moveTo>
                  <a:cubicBezTo>
                    <a:pt x="3092" y="1"/>
                    <a:pt x="3028" y="44"/>
                    <a:pt x="3002" y="146"/>
                  </a:cubicBezTo>
                  <a:cubicBezTo>
                    <a:pt x="2168" y="2181"/>
                    <a:pt x="834" y="5316"/>
                    <a:pt x="0" y="7218"/>
                  </a:cubicBezTo>
                  <a:cubicBezTo>
                    <a:pt x="33" y="7251"/>
                    <a:pt x="67" y="7251"/>
                    <a:pt x="100" y="7318"/>
                  </a:cubicBezTo>
                  <a:cubicBezTo>
                    <a:pt x="200" y="7385"/>
                    <a:pt x="334" y="7385"/>
                    <a:pt x="400" y="7385"/>
                  </a:cubicBezTo>
                  <a:cubicBezTo>
                    <a:pt x="1234" y="5417"/>
                    <a:pt x="2569" y="2348"/>
                    <a:pt x="3403" y="313"/>
                  </a:cubicBezTo>
                  <a:cubicBezTo>
                    <a:pt x="3436" y="179"/>
                    <a:pt x="3403" y="46"/>
                    <a:pt x="3269" y="13"/>
                  </a:cubicBezTo>
                  <a:cubicBezTo>
                    <a:pt x="3238" y="5"/>
                    <a:pt x="3208" y="1"/>
                    <a:pt x="31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7"/>
            <p:cNvSpPr/>
            <p:nvPr/>
          </p:nvSpPr>
          <p:spPr>
            <a:xfrm>
              <a:off x="3913163" y="2075050"/>
              <a:ext cx="315100" cy="302125"/>
            </a:xfrm>
            <a:custGeom>
              <a:rect b="b" l="l" r="r" t="t"/>
              <a:pathLst>
                <a:path extrusionOk="0" h="12085" w="12604">
                  <a:moveTo>
                    <a:pt x="10159" y="0"/>
                  </a:moveTo>
                  <a:cubicBezTo>
                    <a:pt x="7527" y="0"/>
                    <a:pt x="1" y="10375"/>
                    <a:pt x="2195" y="11942"/>
                  </a:cubicBezTo>
                  <a:cubicBezTo>
                    <a:pt x="2329" y="12039"/>
                    <a:pt x="2487" y="12085"/>
                    <a:pt x="2664" y="12085"/>
                  </a:cubicBezTo>
                  <a:cubicBezTo>
                    <a:pt x="5358" y="12085"/>
                    <a:pt x="12604" y="1573"/>
                    <a:pt x="10601" y="134"/>
                  </a:cubicBezTo>
                  <a:cubicBezTo>
                    <a:pt x="10476" y="43"/>
                    <a:pt x="10327" y="0"/>
                    <a:pt x="101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7"/>
            <p:cNvSpPr/>
            <p:nvPr/>
          </p:nvSpPr>
          <p:spPr>
            <a:xfrm>
              <a:off x="3965513" y="2209700"/>
              <a:ext cx="120125" cy="167250"/>
            </a:xfrm>
            <a:custGeom>
              <a:rect b="b" l="l" r="r" t="t"/>
              <a:pathLst>
                <a:path extrusionOk="0" h="6690" w="4805">
                  <a:moveTo>
                    <a:pt x="4567" y="0"/>
                  </a:moveTo>
                  <a:cubicBezTo>
                    <a:pt x="4495" y="0"/>
                    <a:pt x="4413" y="43"/>
                    <a:pt x="4371" y="85"/>
                  </a:cubicBezTo>
                  <a:cubicBezTo>
                    <a:pt x="3170" y="1919"/>
                    <a:pt x="1202" y="4722"/>
                    <a:pt x="1" y="6423"/>
                  </a:cubicBezTo>
                  <a:cubicBezTo>
                    <a:pt x="34" y="6456"/>
                    <a:pt x="101" y="6523"/>
                    <a:pt x="134" y="6523"/>
                  </a:cubicBezTo>
                  <a:cubicBezTo>
                    <a:pt x="168" y="6623"/>
                    <a:pt x="268" y="6623"/>
                    <a:pt x="334" y="6690"/>
                  </a:cubicBezTo>
                  <a:cubicBezTo>
                    <a:pt x="1535" y="4922"/>
                    <a:pt x="3503" y="2186"/>
                    <a:pt x="4704" y="352"/>
                  </a:cubicBezTo>
                  <a:cubicBezTo>
                    <a:pt x="4804" y="252"/>
                    <a:pt x="4771" y="85"/>
                    <a:pt x="4671" y="51"/>
                  </a:cubicBezTo>
                  <a:cubicBezTo>
                    <a:pt x="4646" y="15"/>
                    <a:pt x="4608" y="0"/>
                    <a:pt x="4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7"/>
            <p:cNvSpPr/>
            <p:nvPr/>
          </p:nvSpPr>
          <p:spPr>
            <a:xfrm>
              <a:off x="3984388" y="2217050"/>
              <a:ext cx="291000" cy="320800"/>
            </a:xfrm>
            <a:custGeom>
              <a:rect b="b" l="l" r="r" t="t"/>
              <a:pathLst>
                <a:path extrusionOk="0" h="12832" w="11640">
                  <a:moveTo>
                    <a:pt x="9096" y="1"/>
                  </a:moveTo>
                  <a:cubicBezTo>
                    <a:pt x="6533" y="1"/>
                    <a:pt x="0" y="11368"/>
                    <a:pt x="2381" y="12733"/>
                  </a:cubicBezTo>
                  <a:cubicBezTo>
                    <a:pt x="2500" y="12800"/>
                    <a:pt x="2629" y="12832"/>
                    <a:pt x="2769" y="12832"/>
                  </a:cubicBezTo>
                  <a:cubicBezTo>
                    <a:pt x="5425" y="12832"/>
                    <a:pt x="11640" y="1327"/>
                    <a:pt x="9453" y="91"/>
                  </a:cubicBezTo>
                  <a:cubicBezTo>
                    <a:pt x="9345" y="30"/>
                    <a:pt x="9226" y="1"/>
                    <a:pt x="90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7"/>
            <p:cNvSpPr/>
            <p:nvPr/>
          </p:nvSpPr>
          <p:spPr>
            <a:xfrm>
              <a:off x="4040563" y="2361600"/>
              <a:ext cx="102600" cy="176300"/>
            </a:xfrm>
            <a:custGeom>
              <a:rect b="b" l="l" r="r" t="t"/>
              <a:pathLst>
                <a:path extrusionOk="0" h="7052" w="4104">
                  <a:moveTo>
                    <a:pt x="3872" y="1"/>
                  </a:moveTo>
                  <a:cubicBezTo>
                    <a:pt x="3777" y="1"/>
                    <a:pt x="3695" y="38"/>
                    <a:pt x="3670" y="113"/>
                  </a:cubicBezTo>
                  <a:cubicBezTo>
                    <a:pt x="2670" y="2048"/>
                    <a:pt x="1035" y="5017"/>
                    <a:pt x="1" y="6885"/>
                  </a:cubicBezTo>
                  <a:cubicBezTo>
                    <a:pt x="34" y="6918"/>
                    <a:pt x="101" y="6918"/>
                    <a:pt x="134" y="6985"/>
                  </a:cubicBezTo>
                  <a:cubicBezTo>
                    <a:pt x="201" y="7018"/>
                    <a:pt x="335" y="7018"/>
                    <a:pt x="435" y="7052"/>
                  </a:cubicBezTo>
                  <a:cubicBezTo>
                    <a:pt x="1469" y="5184"/>
                    <a:pt x="3036" y="2215"/>
                    <a:pt x="4037" y="313"/>
                  </a:cubicBezTo>
                  <a:cubicBezTo>
                    <a:pt x="4104" y="180"/>
                    <a:pt x="4037" y="47"/>
                    <a:pt x="3970" y="13"/>
                  </a:cubicBezTo>
                  <a:cubicBezTo>
                    <a:pt x="3937" y="5"/>
                    <a:pt x="3904" y="1"/>
                    <a:pt x="38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7"/>
            <p:cNvSpPr/>
            <p:nvPr/>
          </p:nvSpPr>
          <p:spPr>
            <a:xfrm>
              <a:off x="4055838" y="2440075"/>
              <a:ext cx="211475" cy="271600"/>
            </a:xfrm>
            <a:custGeom>
              <a:rect b="b" l="l" r="r" t="t"/>
              <a:pathLst>
                <a:path extrusionOk="0" h="10864" w="8459">
                  <a:moveTo>
                    <a:pt x="6378" y="0"/>
                  </a:moveTo>
                  <a:cubicBezTo>
                    <a:pt x="4357" y="0"/>
                    <a:pt x="1" y="9917"/>
                    <a:pt x="2059" y="10817"/>
                  </a:cubicBezTo>
                  <a:cubicBezTo>
                    <a:pt x="2133" y="10848"/>
                    <a:pt x="2210" y="10863"/>
                    <a:pt x="2291" y="10863"/>
                  </a:cubicBezTo>
                  <a:cubicBezTo>
                    <a:pt x="4383" y="10863"/>
                    <a:pt x="8458" y="814"/>
                    <a:pt x="6595" y="43"/>
                  </a:cubicBezTo>
                  <a:cubicBezTo>
                    <a:pt x="6526" y="14"/>
                    <a:pt x="6454" y="0"/>
                    <a:pt x="637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7"/>
            <p:cNvSpPr/>
            <p:nvPr/>
          </p:nvSpPr>
          <p:spPr>
            <a:xfrm>
              <a:off x="4106463" y="2561750"/>
              <a:ext cx="66725" cy="149600"/>
            </a:xfrm>
            <a:custGeom>
              <a:rect b="b" l="l" r="r" t="t"/>
              <a:pathLst>
                <a:path extrusionOk="0" h="5984" w="2669">
                  <a:moveTo>
                    <a:pt x="2476" y="0"/>
                  </a:moveTo>
                  <a:cubicBezTo>
                    <a:pt x="2410" y="0"/>
                    <a:pt x="2335" y="38"/>
                    <a:pt x="2335" y="113"/>
                  </a:cubicBezTo>
                  <a:cubicBezTo>
                    <a:pt x="1701" y="1781"/>
                    <a:pt x="667" y="4283"/>
                    <a:pt x="0" y="5850"/>
                  </a:cubicBezTo>
                  <a:cubicBezTo>
                    <a:pt x="34" y="5850"/>
                    <a:pt x="67" y="5884"/>
                    <a:pt x="67" y="5884"/>
                  </a:cubicBezTo>
                  <a:cubicBezTo>
                    <a:pt x="134" y="5984"/>
                    <a:pt x="200" y="5984"/>
                    <a:pt x="300" y="5984"/>
                  </a:cubicBezTo>
                  <a:cubicBezTo>
                    <a:pt x="968" y="4383"/>
                    <a:pt x="1968" y="1881"/>
                    <a:pt x="2635" y="213"/>
                  </a:cubicBezTo>
                  <a:cubicBezTo>
                    <a:pt x="2669" y="146"/>
                    <a:pt x="2635" y="13"/>
                    <a:pt x="2535" y="13"/>
                  </a:cubicBezTo>
                  <a:cubicBezTo>
                    <a:pt x="2519" y="5"/>
                    <a:pt x="2498" y="0"/>
                    <a:pt x="24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7"/>
            <p:cNvSpPr/>
            <p:nvPr/>
          </p:nvSpPr>
          <p:spPr>
            <a:xfrm>
              <a:off x="4149563" y="2622850"/>
              <a:ext cx="136525" cy="290400"/>
            </a:xfrm>
            <a:custGeom>
              <a:rect b="b" l="l" r="r" t="t"/>
              <a:pathLst>
                <a:path extrusionOk="0" h="11616" w="5461">
                  <a:moveTo>
                    <a:pt x="3351" y="0"/>
                  </a:moveTo>
                  <a:cubicBezTo>
                    <a:pt x="1286" y="0"/>
                    <a:pt x="0" y="11414"/>
                    <a:pt x="2279" y="11612"/>
                  </a:cubicBezTo>
                  <a:cubicBezTo>
                    <a:pt x="2301" y="11615"/>
                    <a:pt x="2322" y="11616"/>
                    <a:pt x="2343" y="11616"/>
                  </a:cubicBezTo>
                  <a:cubicBezTo>
                    <a:pt x="4467" y="11616"/>
                    <a:pt x="5461" y="202"/>
                    <a:pt x="3413" y="4"/>
                  </a:cubicBezTo>
                  <a:cubicBezTo>
                    <a:pt x="3392" y="2"/>
                    <a:pt x="3372" y="0"/>
                    <a:pt x="33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7"/>
            <p:cNvSpPr/>
            <p:nvPr/>
          </p:nvSpPr>
          <p:spPr>
            <a:xfrm>
              <a:off x="4204013" y="2754700"/>
              <a:ext cx="20875" cy="160125"/>
            </a:xfrm>
            <a:custGeom>
              <a:rect b="b" l="l" r="r" t="t"/>
              <a:pathLst>
                <a:path extrusionOk="0" h="6405" w="835">
                  <a:moveTo>
                    <a:pt x="668" y="0"/>
                  </a:moveTo>
                  <a:cubicBezTo>
                    <a:pt x="601" y="0"/>
                    <a:pt x="501" y="100"/>
                    <a:pt x="501" y="167"/>
                  </a:cubicBezTo>
                  <a:cubicBezTo>
                    <a:pt x="368" y="1935"/>
                    <a:pt x="168" y="4670"/>
                    <a:pt x="1" y="6405"/>
                  </a:cubicBezTo>
                  <a:lnTo>
                    <a:pt x="134" y="6405"/>
                  </a:lnTo>
                  <a:cubicBezTo>
                    <a:pt x="168" y="6338"/>
                    <a:pt x="268" y="6338"/>
                    <a:pt x="335" y="6338"/>
                  </a:cubicBezTo>
                  <a:cubicBezTo>
                    <a:pt x="501" y="4637"/>
                    <a:pt x="735" y="1935"/>
                    <a:pt x="835" y="167"/>
                  </a:cubicBezTo>
                  <a:cubicBezTo>
                    <a:pt x="835" y="100"/>
                    <a:pt x="768" y="0"/>
                    <a:pt x="66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7"/>
            <p:cNvSpPr/>
            <p:nvPr/>
          </p:nvSpPr>
          <p:spPr>
            <a:xfrm>
              <a:off x="4247838" y="2802125"/>
              <a:ext cx="120800" cy="262900"/>
            </a:xfrm>
            <a:custGeom>
              <a:rect b="b" l="l" r="r" t="t"/>
              <a:pathLst>
                <a:path extrusionOk="0" h="10516" w="4832">
                  <a:moveTo>
                    <a:pt x="1911" y="1"/>
                  </a:moveTo>
                  <a:cubicBezTo>
                    <a:pt x="1891" y="1"/>
                    <a:pt x="1871" y="2"/>
                    <a:pt x="1851" y="5"/>
                  </a:cubicBezTo>
                  <a:cubicBezTo>
                    <a:pt x="0" y="137"/>
                    <a:pt x="801" y="10515"/>
                    <a:pt x="2827" y="10515"/>
                  </a:cubicBezTo>
                  <a:cubicBezTo>
                    <a:pt x="2846" y="10515"/>
                    <a:pt x="2865" y="10514"/>
                    <a:pt x="2885" y="10512"/>
                  </a:cubicBezTo>
                  <a:cubicBezTo>
                    <a:pt x="4831" y="10281"/>
                    <a:pt x="3710" y="1"/>
                    <a:pt x="19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7"/>
            <p:cNvSpPr/>
            <p:nvPr/>
          </p:nvSpPr>
          <p:spPr>
            <a:xfrm>
              <a:off x="4299938" y="2920650"/>
              <a:ext cx="24200" cy="144300"/>
            </a:xfrm>
            <a:custGeom>
              <a:rect b="b" l="l" r="r" t="t"/>
              <a:pathLst>
                <a:path extrusionOk="0" h="5772" w="968">
                  <a:moveTo>
                    <a:pt x="133" y="0"/>
                  </a:moveTo>
                  <a:cubicBezTo>
                    <a:pt x="67" y="0"/>
                    <a:pt x="0" y="67"/>
                    <a:pt x="0" y="167"/>
                  </a:cubicBezTo>
                  <a:cubicBezTo>
                    <a:pt x="200" y="1768"/>
                    <a:pt x="500" y="4203"/>
                    <a:pt x="667" y="5771"/>
                  </a:cubicBezTo>
                  <a:lnTo>
                    <a:pt x="767" y="5771"/>
                  </a:lnTo>
                  <a:cubicBezTo>
                    <a:pt x="834" y="5771"/>
                    <a:pt x="934" y="5705"/>
                    <a:pt x="967" y="5705"/>
                  </a:cubicBezTo>
                  <a:cubicBezTo>
                    <a:pt x="801" y="4170"/>
                    <a:pt x="500" y="1702"/>
                    <a:pt x="300" y="134"/>
                  </a:cubicBezTo>
                  <a:cubicBezTo>
                    <a:pt x="300" y="34"/>
                    <a:pt x="234" y="0"/>
                    <a:pt x="1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7"/>
            <p:cNvSpPr/>
            <p:nvPr/>
          </p:nvSpPr>
          <p:spPr>
            <a:xfrm>
              <a:off x="3569463" y="2190300"/>
              <a:ext cx="378875" cy="150750"/>
            </a:xfrm>
            <a:custGeom>
              <a:rect b="b" l="l" r="r" t="t"/>
              <a:pathLst>
                <a:path extrusionOk="0" h="6030" w="15155">
                  <a:moveTo>
                    <a:pt x="2643" y="1"/>
                  </a:moveTo>
                  <a:cubicBezTo>
                    <a:pt x="1584" y="1"/>
                    <a:pt x="840" y="218"/>
                    <a:pt x="665" y="727"/>
                  </a:cubicBezTo>
                  <a:cubicBezTo>
                    <a:pt x="1" y="2668"/>
                    <a:pt x="8577" y="6029"/>
                    <a:pt x="12540" y="6029"/>
                  </a:cubicBezTo>
                  <a:cubicBezTo>
                    <a:pt x="13549" y="6029"/>
                    <a:pt x="14259" y="5812"/>
                    <a:pt x="14442" y="5297"/>
                  </a:cubicBezTo>
                  <a:cubicBezTo>
                    <a:pt x="15154" y="3108"/>
                    <a:pt x="6646" y="1"/>
                    <a:pt x="264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7"/>
            <p:cNvSpPr/>
            <p:nvPr/>
          </p:nvSpPr>
          <p:spPr>
            <a:xfrm>
              <a:off x="3740363" y="2254050"/>
              <a:ext cx="191000" cy="74525"/>
            </a:xfrm>
            <a:custGeom>
              <a:rect b="b" l="l" r="r" t="t"/>
              <a:pathLst>
                <a:path extrusionOk="0" h="2981" w="7640">
                  <a:moveTo>
                    <a:pt x="241" y="0"/>
                  </a:moveTo>
                  <a:cubicBezTo>
                    <a:pt x="143" y="0"/>
                    <a:pt x="59" y="44"/>
                    <a:pt x="34" y="145"/>
                  </a:cubicBezTo>
                  <a:cubicBezTo>
                    <a:pt x="0" y="279"/>
                    <a:pt x="34" y="412"/>
                    <a:pt x="167" y="446"/>
                  </a:cubicBezTo>
                  <a:cubicBezTo>
                    <a:pt x="2202" y="1180"/>
                    <a:pt x="5438" y="2280"/>
                    <a:pt x="7439" y="2981"/>
                  </a:cubicBezTo>
                  <a:cubicBezTo>
                    <a:pt x="7506" y="2914"/>
                    <a:pt x="7539" y="2814"/>
                    <a:pt x="7572" y="2681"/>
                  </a:cubicBezTo>
                  <a:cubicBezTo>
                    <a:pt x="7639" y="2647"/>
                    <a:pt x="7639" y="2614"/>
                    <a:pt x="7639" y="2581"/>
                  </a:cubicBezTo>
                  <a:cubicBezTo>
                    <a:pt x="5571" y="1913"/>
                    <a:pt x="2369" y="779"/>
                    <a:pt x="334" y="12"/>
                  </a:cubicBezTo>
                  <a:cubicBezTo>
                    <a:pt x="302" y="4"/>
                    <a:pt x="271" y="0"/>
                    <a:pt x="2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7"/>
            <p:cNvSpPr/>
            <p:nvPr/>
          </p:nvSpPr>
          <p:spPr>
            <a:xfrm>
              <a:off x="3641613" y="2372225"/>
              <a:ext cx="373425" cy="118025"/>
            </a:xfrm>
            <a:custGeom>
              <a:rect b="b" l="l" r="r" t="t"/>
              <a:pathLst>
                <a:path extrusionOk="0" h="4721" w="14937">
                  <a:moveTo>
                    <a:pt x="3879" y="1"/>
                  </a:moveTo>
                  <a:cubicBezTo>
                    <a:pt x="1914" y="1"/>
                    <a:pt x="426" y="334"/>
                    <a:pt x="281" y="1123"/>
                  </a:cubicBezTo>
                  <a:cubicBezTo>
                    <a:pt x="1" y="2921"/>
                    <a:pt x="6902" y="4720"/>
                    <a:pt x="11225" y="4720"/>
                  </a:cubicBezTo>
                  <a:cubicBezTo>
                    <a:pt x="13074" y="4720"/>
                    <a:pt x="14451" y="4391"/>
                    <a:pt x="14591" y="3591"/>
                  </a:cubicBezTo>
                  <a:cubicBezTo>
                    <a:pt x="14936" y="1637"/>
                    <a:pt x="8234" y="1"/>
                    <a:pt x="38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7"/>
            <p:cNvSpPr/>
            <p:nvPr/>
          </p:nvSpPr>
          <p:spPr>
            <a:xfrm>
              <a:off x="3810413" y="2423425"/>
              <a:ext cx="196825" cy="46100"/>
            </a:xfrm>
            <a:custGeom>
              <a:rect b="b" l="l" r="r" t="t"/>
              <a:pathLst>
                <a:path extrusionOk="0" h="1844" w="7873">
                  <a:moveTo>
                    <a:pt x="235" y="0"/>
                  </a:moveTo>
                  <a:cubicBezTo>
                    <a:pt x="135" y="0"/>
                    <a:pt x="61" y="65"/>
                    <a:pt x="34" y="175"/>
                  </a:cubicBezTo>
                  <a:cubicBezTo>
                    <a:pt x="0" y="309"/>
                    <a:pt x="67" y="376"/>
                    <a:pt x="201" y="409"/>
                  </a:cubicBezTo>
                  <a:cubicBezTo>
                    <a:pt x="2335" y="843"/>
                    <a:pt x="5671" y="1476"/>
                    <a:pt x="7739" y="1843"/>
                  </a:cubicBezTo>
                  <a:cubicBezTo>
                    <a:pt x="7806" y="1743"/>
                    <a:pt x="7839" y="1643"/>
                    <a:pt x="7873" y="1543"/>
                  </a:cubicBezTo>
                  <a:lnTo>
                    <a:pt x="7873" y="1410"/>
                  </a:lnTo>
                  <a:cubicBezTo>
                    <a:pt x="5805" y="1043"/>
                    <a:pt x="2469" y="476"/>
                    <a:pt x="301" y="9"/>
                  </a:cubicBezTo>
                  <a:cubicBezTo>
                    <a:pt x="278" y="3"/>
                    <a:pt x="256" y="0"/>
                    <a:pt x="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7"/>
            <p:cNvSpPr/>
            <p:nvPr/>
          </p:nvSpPr>
          <p:spPr>
            <a:xfrm>
              <a:off x="3730363" y="2510850"/>
              <a:ext cx="376275" cy="172550"/>
            </a:xfrm>
            <a:custGeom>
              <a:rect b="b" l="l" r="r" t="t"/>
              <a:pathLst>
                <a:path extrusionOk="0" h="6902" w="15051">
                  <a:moveTo>
                    <a:pt x="2301" y="0"/>
                  </a:moveTo>
                  <a:cubicBezTo>
                    <a:pt x="1539" y="0"/>
                    <a:pt x="1005" y="176"/>
                    <a:pt x="834" y="581"/>
                  </a:cubicBezTo>
                  <a:cubicBezTo>
                    <a:pt x="0" y="2526"/>
                    <a:pt x="9050" y="6901"/>
                    <a:pt x="12693" y="6901"/>
                  </a:cubicBezTo>
                  <a:cubicBezTo>
                    <a:pt x="13424" y="6901"/>
                    <a:pt x="13937" y="6725"/>
                    <a:pt x="14110" y="6319"/>
                  </a:cubicBezTo>
                  <a:cubicBezTo>
                    <a:pt x="15050" y="4134"/>
                    <a:pt x="5995" y="0"/>
                    <a:pt x="23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7"/>
            <p:cNvSpPr/>
            <p:nvPr/>
          </p:nvSpPr>
          <p:spPr>
            <a:xfrm>
              <a:off x="3899638" y="2583950"/>
              <a:ext cx="186000" cy="89875"/>
            </a:xfrm>
            <a:custGeom>
              <a:rect b="b" l="l" r="r" t="t"/>
              <a:pathLst>
                <a:path extrusionOk="0" h="3595" w="7440">
                  <a:moveTo>
                    <a:pt x="242" y="1"/>
                  </a:moveTo>
                  <a:cubicBezTo>
                    <a:pt x="178" y="1"/>
                    <a:pt x="121" y="45"/>
                    <a:pt x="101" y="126"/>
                  </a:cubicBezTo>
                  <a:cubicBezTo>
                    <a:pt x="1" y="259"/>
                    <a:pt x="34" y="392"/>
                    <a:pt x="167" y="426"/>
                  </a:cubicBezTo>
                  <a:cubicBezTo>
                    <a:pt x="2135" y="1393"/>
                    <a:pt x="5238" y="2727"/>
                    <a:pt x="7172" y="3595"/>
                  </a:cubicBezTo>
                  <a:cubicBezTo>
                    <a:pt x="7272" y="3561"/>
                    <a:pt x="7339" y="3461"/>
                    <a:pt x="7406" y="3328"/>
                  </a:cubicBezTo>
                  <a:cubicBezTo>
                    <a:pt x="7406" y="3295"/>
                    <a:pt x="7439" y="3261"/>
                    <a:pt x="7439" y="3228"/>
                  </a:cubicBezTo>
                  <a:cubicBezTo>
                    <a:pt x="5471" y="2394"/>
                    <a:pt x="2402" y="993"/>
                    <a:pt x="368" y="59"/>
                  </a:cubicBezTo>
                  <a:cubicBezTo>
                    <a:pt x="328" y="19"/>
                    <a:pt x="283" y="1"/>
                    <a:pt x="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7"/>
            <p:cNvSpPr/>
            <p:nvPr/>
          </p:nvSpPr>
          <p:spPr>
            <a:xfrm>
              <a:off x="3860438" y="2698475"/>
              <a:ext cx="304675" cy="125375"/>
            </a:xfrm>
            <a:custGeom>
              <a:rect b="b" l="l" r="r" t="t"/>
              <a:pathLst>
                <a:path extrusionOk="0" h="5015" w="12187">
                  <a:moveTo>
                    <a:pt x="2067" y="0"/>
                  </a:moveTo>
                  <a:cubicBezTo>
                    <a:pt x="1251" y="0"/>
                    <a:pt x="677" y="174"/>
                    <a:pt x="535" y="582"/>
                  </a:cubicBezTo>
                  <a:cubicBezTo>
                    <a:pt x="1" y="2157"/>
                    <a:pt x="6926" y="5015"/>
                    <a:pt x="10087" y="5015"/>
                  </a:cubicBezTo>
                  <a:cubicBezTo>
                    <a:pt x="10875" y="5015"/>
                    <a:pt x="11429" y="4837"/>
                    <a:pt x="11576" y="4418"/>
                  </a:cubicBezTo>
                  <a:cubicBezTo>
                    <a:pt x="12187" y="2664"/>
                    <a:pt x="5264" y="0"/>
                    <a:pt x="206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7"/>
            <p:cNvSpPr/>
            <p:nvPr/>
          </p:nvSpPr>
          <p:spPr>
            <a:xfrm>
              <a:off x="3998888" y="2753550"/>
              <a:ext cx="152625" cy="61225"/>
            </a:xfrm>
            <a:custGeom>
              <a:rect b="b" l="l" r="r" t="t"/>
              <a:pathLst>
                <a:path extrusionOk="0" h="2449" w="6105">
                  <a:moveTo>
                    <a:pt x="198" y="1"/>
                  </a:moveTo>
                  <a:cubicBezTo>
                    <a:pt x="134" y="1"/>
                    <a:pt x="83" y="38"/>
                    <a:pt x="33" y="113"/>
                  </a:cubicBezTo>
                  <a:cubicBezTo>
                    <a:pt x="0" y="180"/>
                    <a:pt x="33" y="280"/>
                    <a:pt x="134" y="313"/>
                  </a:cubicBezTo>
                  <a:cubicBezTo>
                    <a:pt x="1768" y="947"/>
                    <a:pt x="4303" y="1848"/>
                    <a:pt x="5938" y="2448"/>
                  </a:cubicBezTo>
                  <a:cubicBezTo>
                    <a:pt x="5971" y="2381"/>
                    <a:pt x="6004" y="2315"/>
                    <a:pt x="6038" y="2315"/>
                  </a:cubicBezTo>
                  <a:cubicBezTo>
                    <a:pt x="6104" y="2281"/>
                    <a:pt x="6104" y="2215"/>
                    <a:pt x="6104" y="2181"/>
                  </a:cubicBezTo>
                  <a:cubicBezTo>
                    <a:pt x="4470" y="1614"/>
                    <a:pt x="1935" y="647"/>
                    <a:pt x="267" y="13"/>
                  </a:cubicBezTo>
                  <a:cubicBezTo>
                    <a:pt x="242" y="5"/>
                    <a:pt x="219" y="1"/>
                    <a:pt x="1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7"/>
            <p:cNvSpPr/>
            <p:nvPr/>
          </p:nvSpPr>
          <p:spPr>
            <a:xfrm>
              <a:off x="3952213" y="2876075"/>
              <a:ext cx="304775" cy="119650"/>
            </a:xfrm>
            <a:custGeom>
              <a:rect b="b" l="l" r="r" t="t"/>
              <a:pathLst>
                <a:path extrusionOk="0" h="4786" w="12191">
                  <a:moveTo>
                    <a:pt x="2160" y="1"/>
                  </a:moveTo>
                  <a:cubicBezTo>
                    <a:pt x="1265" y="1"/>
                    <a:pt x="636" y="184"/>
                    <a:pt x="499" y="616"/>
                  </a:cubicBezTo>
                  <a:cubicBezTo>
                    <a:pt x="0" y="2193"/>
                    <a:pt x="6791" y="4785"/>
                    <a:pt x="10020" y="4785"/>
                  </a:cubicBezTo>
                  <a:cubicBezTo>
                    <a:pt x="10889" y="4785"/>
                    <a:pt x="11499" y="4597"/>
                    <a:pt x="11641" y="4152"/>
                  </a:cubicBezTo>
                  <a:cubicBezTo>
                    <a:pt x="12190" y="2425"/>
                    <a:pt x="5414" y="1"/>
                    <a:pt x="21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7"/>
            <p:cNvSpPr/>
            <p:nvPr/>
          </p:nvSpPr>
          <p:spPr>
            <a:xfrm>
              <a:off x="4089788" y="2927475"/>
              <a:ext cx="153450" cy="58250"/>
            </a:xfrm>
            <a:custGeom>
              <a:rect b="b" l="l" r="r" t="t"/>
              <a:pathLst>
                <a:path extrusionOk="0" h="2330" w="6138">
                  <a:moveTo>
                    <a:pt x="169" y="0"/>
                  </a:moveTo>
                  <a:cubicBezTo>
                    <a:pt x="114" y="0"/>
                    <a:pt x="57" y="47"/>
                    <a:pt x="33" y="94"/>
                  </a:cubicBezTo>
                  <a:cubicBezTo>
                    <a:pt x="0" y="194"/>
                    <a:pt x="33" y="261"/>
                    <a:pt x="133" y="328"/>
                  </a:cubicBezTo>
                  <a:cubicBezTo>
                    <a:pt x="1801" y="928"/>
                    <a:pt x="4370" y="1762"/>
                    <a:pt x="6004" y="2329"/>
                  </a:cubicBezTo>
                  <a:cubicBezTo>
                    <a:pt x="6038" y="2263"/>
                    <a:pt x="6071" y="2196"/>
                    <a:pt x="6071" y="2163"/>
                  </a:cubicBezTo>
                  <a:cubicBezTo>
                    <a:pt x="6138" y="2096"/>
                    <a:pt x="6138" y="2062"/>
                    <a:pt x="6138" y="2029"/>
                  </a:cubicBezTo>
                  <a:cubicBezTo>
                    <a:pt x="4503" y="1495"/>
                    <a:pt x="1901" y="595"/>
                    <a:pt x="234" y="28"/>
                  </a:cubicBezTo>
                  <a:cubicBezTo>
                    <a:pt x="214" y="8"/>
                    <a:pt x="192" y="0"/>
                    <a:pt x="16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7"/>
            <p:cNvSpPr/>
            <p:nvPr/>
          </p:nvSpPr>
          <p:spPr>
            <a:xfrm>
              <a:off x="4085813" y="3042425"/>
              <a:ext cx="274925" cy="100375"/>
            </a:xfrm>
            <a:custGeom>
              <a:rect b="b" l="l" r="r" t="t"/>
              <a:pathLst>
                <a:path extrusionOk="0" h="4015" w="10997">
                  <a:moveTo>
                    <a:pt x="2153" y="1"/>
                  </a:moveTo>
                  <a:cubicBezTo>
                    <a:pt x="1176" y="1"/>
                    <a:pt x="480" y="189"/>
                    <a:pt x="359" y="633"/>
                  </a:cubicBezTo>
                  <a:cubicBezTo>
                    <a:pt x="0" y="2018"/>
                    <a:pt x="5931" y="4014"/>
                    <a:pt x="8919" y="4014"/>
                  </a:cubicBezTo>
                  <a:cubicBezTo>
                    <a:pt x="9818" y="4014"/>
                    <a:pt x="10451" y="3834"/>
                    <a:pt x="10566" y="3402"/>
                  </a:cubicBezTo>
                  <a:cubicBezTo>
                    <a:pt x="10996" y="1835"/>
                    <a:pt x="5204" y="1"/>
                    <a:pt x="21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7"/>
            <p:cNvSpPr/>
            <p:nvPr/>
          </p:nvSpPr>
          <p:spPr>
            <a:xfrm>
              <a:off x="4210688" y="3085075"/>
              <a:ext cx="141800" cy="46575"/>
            </a:xfrm>
            <a:custGeom>
              <a:rect b="b" l="l" r="r" t="t"/>
              <a:pathLst>
                <a:path extrusionOk="0" h="1863" w="5672">
                  <a:moveTo>
                    <a:pt x="170" y="1"/>
                  </a:moveTo>
                  <a:cubicBezTo>
                    <a:pt x="115" y="1"/>
                    <a:pt x="58" y="48"/>
                    <a:pt x="34" y="95"/>
                  </a:cubicBezTo>
                  <a:cubicBezTo>
                    <a:pt x="1" y="195"/>
                    <a:pt x="34" y="262"/>
                    <a:pt x="134" y="295"/>
                  </a:cubicBezTo>
                  <a:cubicBezTo>
                    <a:pt x="1635" y="762"/>
                    <a:pt x="4004" y="1429"/>
                    <a:pt x="5505" y="1863"/>
                  </a:cubicBezTo>
                  <a:cubicBezTo>
                    <a:pt x="5538" y="1796"/>
                    <a:pt x="5571" y="1729"/>
                    <a:pt x="5672" y="1696"/>
                  </a:cubicBezTo>
                  <a:lnTo>
                    <a:pt x="5672" y="1596"/>
                  </a:lnTo>
                  <a:cubicBezTo>
                    <a:pt x="4170" y="1196"/>
                    <a:pt x="1802" y="462"/>
                    <a:pt x="234" y="28"/>
                  </a:cubicBezTo>
                  <a:cubicBezTo>
                    <a:pt x="215" y="9"/>
                    <a:pt x="192" y="1"/>
                    <a:pt x="1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47"/>
          <p:cNvGrpSpPr/>
          <p:nvPr/>
        </p:nvGrpSpPr>
        <p:grpSpPr>
          <a:xfrm>
            <a:off x="4774538" y="1952838"/>
            <a:ext cx="818325" cy="1114275"/>
            <a:chOff x="4694363" y="1961500"/>
            <a:chExt cx="818325" cy="1114275"/>
          </a:xfrm>
        </p:grpSpPr>
        <p:sp>
          <p:nvSpPr>
            <p:cNvPr id="1822" name="Google Shape;1822;p47"/>
            <p:cNvSpPr/>
            <p:nvPr/>
          </p:nvSpPr>
          <p:spPr>
            <a:xfrm>
              <a:off x="5053788" y="1961500"/>
              <a:ext cx="166250" cy="354575"/>
            </a:xfrm>
            <a:custGeom>
              <a:rect b="b" l="l" r="r" t="t"/>
              <a:pathLst>
                <a:path extrusionOk="0" h="14183" w="6650">
                  <a:moveTo>
                    <a:pt x="5189" y="1"/>
                  </a:moveTo>
                  <a:cubicBezTo>
                    <a:pt x="4259" y="1"/>
                    <a:pt x="2971" y="818"/>
                    <a:pt x="1969" y="2941"/>
                  </a:cubicBezTo>
                  <a:cubicBezTo>
                    <a:pt x="1" y="7111"/>
                    <a:pt x="2269" y="14183"/>
                    <a:pt x="2269" y="14183"/>
                  </a:cubicBezTo>
                  <a:cubicBezTo>
                    <a:pt x="1369" y="7211"/>
                    <a:pt x="4671" y="6844"/>
                    <a:pt x="6305" y="1840"/>
                  </a:cubicBezTo>
                  <a:cubicBezTo>
                    <a:pt x="6649" y="760"/>
                    <a:pt x="6085" y="1"/>
                    <a:pt x="5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7"/>
            <p:cNvSpPr/>
            <p:nvPr/>
          </p:nvSpPr>
          <p:spPr>
            <a:xfrm>
              <a:off x="4711063" y="2300200"/>
              <a:ext cx="763050" cy="775575"/>
            </a:xfrm>
            <a:custGeom>
              <a:rect b="b" l="l" r="r" t="t"/>
              <a:pathLst>
                <a:path extrusionOk="0" h="31023" w="30522">
                  <a:moveTo>
                    <a:pt x="25652" y="1"/>
                  </a:moveTo>
                  <a:lnTo>
                    <a:pt x="6405" y="501"/>
                  </a:lnTo>
                  <a:cubicBezTo>
                    <a:pt x="6405" y="501"/>
                    <a:pt x="0" y="10108"/>
                    <a:pt x="8339" y="19081"/>
                  </a:cubicBezTo>
                  <a:cubicBezTo>
                    <a:pt x="15378" y="26620"/>
                    <a:pt x="15978" y="31023"/>
                    <a:pt x="15978" y="31023"/>
                  </a:cubicBezTo>
                  <a:cubicBezTo>
                    <a:pt x="15978" y="31023"/>
                    <a:pt x="17179" y="26453"/>
                    <a:pt x="23050" y="20816"/>
                  </a:cubicBezTo>
                  <a:cubicBezTo>
                    <a:pt x="30522" y="13677"/>
                    <a:pt x="28754" y="4637"/>
                    <a:pt x="256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7"/>
            <p:cNvSpPr/>
            <p:nvPr/>
          </p:nvSpPr>
          <p:spPr>
            <a:xfrm>
              <a:off x="4694363" y="2162300"/>
              <a:ext cx="818325" cy="249675"/>
            </a:xfrm>
            <a:custGeom>
              <a:rect b="b" l="l" r="r" t="t"/>
              <a:pathLst>
                <a:path extrusionOk="0" h="9987" w="32733">
                  <a:moveTo>
                    <a:pt x="17441" y="1"/>
                  </a:moveTo>
                  <a:cubicBezTo>
                    <a:pt x="17129" y="1"/>
                    <a:pt x="16808" y="5"/>
                    <a:pt x="16479" y="13"/>
                  </a:cubicBezTo>
                  <a:cubicBezTo>
                    <a:pt x="1" y="446"/>
                    <a:pt x="5338" y="9987"/>
                    <a:pt x="5338" y="9987"/>
                  </a:cubicBezTo>
                  <a:cubicBezTo>
                    <a:pt x="5338" y="9987"/>
                    <a:pt x="10742" y="6851"/>
                    <a:pt x="16613" y="6684"/>
                  </a:cubicBezTo>
                  <a:cubicBezTo>
                    <a:pt x="16715" y="6682"/>
                    <a:pt x="16818" y="6682"/>
                    <a:pt x="16920" y="6682"/>
                  </a:cubicBezTo>
                  <a:cubicBezTo>
                    <a:pt x="22709" y="6682"/>
                    <a:pt x="28088" y="9420"/>
                    <a:pt x="28088" y="9420"/>
                  </a:cubicBezTo>
                  <a:cubicBezTo>
                    <a:pt x="28088" y="9420"/>
                    <a:pt x="32733" y="1"/>
                    <a:pt x="17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5" name="Google Shape;1825;p47"/>
          <p:cNvSpPr/>
          <p:nvPr/>
        </p:nvSpPr>
        <p:spPr>
          <a:xfrm>
            <a:off x="4858663" y="2399400"/>
            <a:ext cx="101750" cy="221150"/>
          </a:xfrm>
          <a:custGeom>
            <a:rect b="b" l="l" r="r" t="t"/>
            <a:pathLst>
              <a:path extrusionOk="0" h="8846" w="4070">
                <a:moveTo>
                  <a:pt x="3262" y="0"/>
                </a:moveTo>
                <a:cubicBezTo>
                  <a:pt x="2527" y="0"/>
                  <a:pt x="562" y="1716"/>
                  <a:pt x="267" y="4139"/>
                </a:cubicBezTo>
                <a:cubicBezTo>
                  <a:pt x="0" y="6574"/>
                  <a:pt x="1635" y="8742"/>
                  <a:pt x="2335" y="8842"/>
                </a:cubicBezTo>
                <a:cubicBezTo>
                  <a:pt x="2352" y="8844"/>
                  <a:pt x="2369" y="8845"/>
                  <a:pt x="2385" y="8845"/>
                </a:cubicBezTo>
                <a:cubicBezTo>
                  <a:pt x="3046" y="8845"/>
                  <a:pt x="2575" y="6817"/>
                  <a:pt x="2836" y="4439"/>
                </a:cubicBezTo>
                <a:cubicBezTo>
                  <a:pt x="3103" y="1970"/>
                  <a:pt x="4070" y="102"/>
                  <a:pt x="3303" y="2"/>
                </a:cubicBezTo>
                <a:cubicBezTo>
                  <a:pt x="3290" y="1"/>
                  <a:pt x="3276" y="0"/>
                  <a:pt x="32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6" name="Google Shape;1826;p47"/>
          <p:cNvGrpSpPr/>
          <p:nvPr/>
        </p:nvGrpSpPr>
        <p:grpSpPr>
          <a:xfrm>
            <a:off x="1011738" y="2031613"/>
            <a:ext cx="813100" cy="1429400"/>
            <a:chOff x="2446938" y="1823200"/>
            <a:chExt cx="813100" cy="1429400"/>
          </a:xfrm>
        </p:grpSpPr>
        <p:sp>
          <p:nvSpPr>
            <p:cNvPr id="1827" name="Google Shape;1827;p47"/>
            <p:cNvSpPr/>
            <p:nvPr/>
          </p:nvSpPr>
          <p:spPr>
            <a:xfrm>
              <a:off x="2446938" y="1823200"/>
              <a:ext cx="813100" cy="1429400"/>
            </a:xfrm>
            <a:custGeom>
              <a:rect b="b" l="l" r="r" t="t"/>
              <a:pathLst>
                <a:path extrusionOk="0" h="57176" w="32524">
                  <a:moveTo>
                    <a:pt x="26586" y="0"/>
                  </a:moveTo>
                  <a:cubicBezTo>
                    <a:pt x="19514" y="4170"/>
                    <a:pt x="16879" y="10841"/>
                    <a:pt x="16879" y="10841"/>
                  </a:cubicBezTo>
                  <a:lnTo>
                    <a:pt x="16179" y="7973"/>
                  </a:lnTo>
                  <a:cubicBezTo>
                    <a:pt x="9707" y="14010"/>
                    <a:pt x="10475" y="22717"/>
                    <a:pt x="10475" y="22717"/>
                  </a:cubicBezTo>
                  <a:lnTo>
                    <a:pt x="8206" y="21216"/>
                  </a:lnTo>
                  <a:cubicBezTo>
                    <a:pt x="5504" y="30489"/>
                    <a:pt x="7005" y="37661"/>
                    <a:pt x="7005" y="37661"/>
                  </a:cubicBezTo>
                  <a:lnTo>
                    <a:pt x="5371" y="34825"/>
                  </a:lnTo>
                  <a:lnTo>
                    <a:pt x="5371" y="34825"/>
                  </a:lnTo>
                  <a:cubicBezTo>
                    <a:pt x="0" y="50770"/>
                    <a:pt x="11642" y="57175"/>
                    <a:pt x="11642" y="57175"/>
                  </a:cubicBezTo>
                  <a:cubicBezTo>
                    <a:pt x="11642" y="57175"/>
                    <a:pt x="11659" y="57175"/>
                    <a:pt x="11692" y="57175"/>
                  </a:cubicBezTo>
                  <a:cubicBezTo>
                    <a:pt x="12559" y="57175"/>
                    <a:pt x="24372" y="56927"/>
                    <a:pt x="27520" y="43498"/>
                  </a:cubicBezTo>
                  <a:lnTo>
                    <a:pt x="27520" y="43498"/>
                  </a:lnTo>
                  <a:lnTo>
                    <a:pt x="24084" y="43732"/>
                  </a:lnTo>
                  <a:cubicBezTo>
                    <a:pt x="24084" y="43732"/>
                    <a:pt x="29588" y="38661"/>
                    <a:pt x="31957" y="28054"/>
                  </a:cubicBezTo>
                  <a:lnTo>
                    <a:pt x="31957" y="28054"/>
                  </a:lnTo>
                  <a:lnTo>
                    <a:pt x="28087" y="29655"/>
                  </a:lnTo>
                  <a:cubicBezTo>
                    <a:pt x="28087" y="29655"/>
                    <a:pt x="32190" y="23684"/>
                    <a:pt x="32524" y="12910"/>
                  </a:cubicBezTo>
                  <a:lnTo>
                    <a:pt x="32524" y="12910"/>
                  </a:lnTo>
                  <a:lnTo>
                    <a:pt x="29622" y="14577"/>
                  </a:lnTo>
                  <a:cubicBezTo>
                    <a:pt x="29688" y="14544"/>
                    <a:pt x="29989" y="6805"/>
                    <a:pt x="265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7"/>
            <p:cNvSpPr/>
            <p:nvPr/>
          </p:nvSpPr>
          <p:spPr>
            <a:xfrm>
              <a:off x="2544513" y="1824875"/>
              <a:ext cx="708850" cy="1425200"/>
            </a:xfrm>
            <a:custGeom>
              <a:rect b="b" l="l" r="r" t="t"/>
              <a:pathLst>
                <a:path extrusionOk="0" h="57008" w="28354">
                  <a:moveTo>
                    <a:pt x="22650" y="0"/>
                  </a:moveTo>
                  <a:cubicBezTo>
                    <a:pt x="22483" y="100"/>
                    <a:pt x="22350" y="167"/>
                    <a:pt x="22183" y="300"/>
                  </a:cubicBezTo>
                  <a:cubicBezTo>
                    <a:pt x="22083" y="667"/>
                    <a:pt x="21916" y="1301"/>
                    <a:pt x="21649" y="2135"/>
                  </a:cubicBezTo>
                  <a:cubicBezTo>
                    <a:pt x="21482" y="1868"/>
                    <a:pt x="21282" y="1501"/>
                    <a:pt x="21015" y="1034"/>
                  </a:cubicBezTo>
                  <a:cubicBezTo>
                    <a:pt x="20915" y="1134"/>
                    <a:pt x="20782" y="1268"/>
                    <a:pt x="20615" y="1334"/>
                  </a:cubicBezTo>
                  <a:cubicBezTo>
                    <a:pt x="20982" y="2002"/>
                    <a:pt x="21282" y="2469"/>
                    <a:pt x="21482" y="2769"/>
                  </a:cubicBezTo>
                  <a:cubicBezTo>
                    <a:pt x="21182" y="3769"/>
                    <a:pt x="20848" y="5004"/>
                    <a:pt x="20448" y="6471"/>
                  </a:cubicBezTo>
                  <a:cubicBezTo>
                    <a:pt x="19981" y="5871"/>
                    <a:pt x="19181" y="4804"/>
                    <a:pt x="18347" y="3269"/>
                  </a:cubicBezTo>
                  <a:lnTo>
                    <a:pt x="17980" y="3636"/>
                  </a:lnTo>
                  <a:cubicBezTo>
                    <a:pt x="18980" y="5371"/>
                    <a:pt x="19848" y="6505"/>
                    <a:pt x="20281" y="7038"/>
                  </a:cubicBezTo>
                  <a:cubicBezTo>
                    <a:pt x="19948" y="8173"/>
                    <a:pt x="19614" y="9440"/>
                    <a:pt x="19247" y="10808"/>
                  </a:cubicBezTo>
                  <a:cubicBezTo>
                    <a:pt x="18513" y="10041"/>
                    <a:pt x="17179" y="8473"/>
                    <a:pt x="15845" y="6004"/>
                  </a:cubicBezTo>
                  <a:cubicBezTo>
                    <a:pt x="15745" y="6138"/>
                    <a:pt x="15645" y="6305"/>
                    <a:pt x="15511" y="6438"/>
                  </a:cubicBezTo>
                  <a:cubicBezTo>
                    <a:pt x="16979" y="9040"/>
                    <a:pt x="18413" y="10674"/>
                    <a:pt x="19081" y="11342"/>
                  </a:cubicBezTo>
                  <a:cubicBezTo>
                    <a:pt x="18747" y="12509"/>
                    <a:pt x="18413" y="13810"/>
                    <a:pt x="18013" y="15111"/>
                  </a:cubicBezTo>
                  <a:cubicBezTo>
                    <a:pt x="17112" y="14277"/>
                    <a:pt x="15311" y="12376"/>
                    <a:pt x="13643" y="9307"/>
                  </a:cubicBezTo>
                  <a:cubicBezTo>
                    <a:pt x="13577" y="9474"/>
                    <a:pt x="13443" y="9674"/>
                    <a:pt x="13343" y="9807"/>
                  </a:cubicBezTo>
                  <a:cubicBezTo>
                    <a:pt x="15144" y="12976"/>
                    <a:pt x="17012" y="14844"/>
                    <a:pt x="17846" y="15611"/>
                  </a:cubicBezTo>
                  <a:cubicBezTo>
                    <a:pt x="17513" y="16812"/>
                    <a:pt x="17179" y="18046"/>
                    <a:pt x="16812" y="19381"/>
                  </a:cubicBezTo>
                  <a:cubicBezTo>
                    <a:pt x="15511" y="18313"/>
                    <a:pt x="12409" y="15378"/>
                    <a:pt x="10241" y="10107"/>
                  </a:cubicBezTo>
                  <a:cubicBezTo>
                    <a:pt x="10107" y="10274"/>
                    <a:pt x="9974" y="10374"/>
                    <a:pt x="9907" y="10541"/>
                  </a:cubicBezTo>
                  <a:cubicBezTo>
                    <a:pt x="12176" y="15978"/>
                    <a:pt x="15478" y="18947"/>
                    <a:pt x="16679" y="19881"/>
                  </a:cubicBezTo>
                  <a:cubicBezTo>
                    <a:pt x="16345" y="21115"/>
                    <a:pt x="16012" y="22383"/>
                    <a:pt x="15678" y="23684"/>
                  </a:cubicBezTo>
                  <a:cubicBezTo>
                    <a:pt x="14244" y="22616"/>
                    <a:pt x="10574" y="19514"/>
                    <a:pt x="8139" y="13643"/>
                  </a:cubicBezTo>
                  <a:lnTo>
                    <a:pt x="7906" y="14277"/>
                  </a:lnTo>
                  <a:cubicBezTo>
                    <a:pt x="10574" y="20115"/>
                    <a:pt x="14277" y="23183"/>
                    <a:pt x="15645" y="24151"/>
                  </a:cubicBezTo>
                  <a:cubicBezTo>
                    <a:pt x="15311" y="25418"/>
                    <a:pt x="14978" y="26653"/>
                    <a:pt x="14644" y="27953"/>
                  </a:cubicBezTo>
                  <a:cubicBezTo>
                    <a:pt x="13176" y="26953"/>
                    <a:pt x="9440" y="24084"/>
                    <a:pt x="6772" y="18547"/>
                  </a:cubicBezTo>
                  <a:cubicBezTo>
                    <a:pt x="6705" y="18847"/>
                    <a:pt x="6672" y="19147"/>
                    <a:pt x="6638" y="19414"/>
                  </a:cubicBezTo>
                  <a:cubicBezTo>
                    <a:pt x="9374" y="24785"/>
                    <a:pt x="13110" y="27520"/>
                    <a:pt x="14477" y="28454"/>
                  </a:cubicBezTo>
                  <a:cubicBezTo>
                    <a:pt x="14144" y="29688"/>
                    <a:pt x="13810" y="30989"/>
                    <a:pt x="13477" y="32290"/>
                  </a:cubicBezTo>
                  <a:cubicBezTo>
                    <a:pt x="11809" y="31256"/>
                    <a:pt x="7172" y="27953"/>
                    <a:pt x="4203" y="21249"/>
                  </a:cubicBezTo>
                  <a:cubicBezTo>
                    <a:pt x="4137" y="21482"/>
                    <a:pt x="4103" y="21749"/>
                    <a:pt x="4003" y="21983"/>
                  </a:cubicBezTo>
                  <a:cubicBezTo>
                    <a:pt x="7105" y="28587"/>
                    <a:pt x="11775" y="31823"/>
                    <a:pt x="13343" y="32790"/>
                  </a:cubicBezTo>
                  <a:cubicBezTo>
                    <a:pt x="13010" y="34024"/>
                    <a:pt x="12676" y="35325"/>
                    <a:pt x="12342" y="36626"/>
                  </a:cubicBezTo>
                  <a:cubicBezTo>
                    <a:pt x="10708" y="35692"/>
                    <a:pt x="6205" y="32757"/>
                    <a:pt x="3036" y="26686"/>
                  </a:cubicBezTo>
                  <a:cubicBezTo>
                    <a:pt x="3002" y="26986"/>
                    <a:pt x="2969" y="27253"/>
                    <a:pt x="2936" y="27520"/>
                  </a:cubicBezTo>
                  <a:cubicBezTo>
                    <a:pt x="6205" y="33391"/>
                    <a:pt x="10708" y="36259"/>
                    <a:pt x="12209" y="37127"/>
                  </a:cubicBezTo>
                  <a:cubicBezTo>
                    <a:pt x="11875" y="38361"/>
                    <a:pt x="11542" y="39662"/>
                    <a:pt x="11275" y="40963"/>
                  </a:cubicBezTo>
                  <a:cubicBezTo>
                    <a:pt x="9807" y="40196"/>
                    <a:pt x="5938" y="37827"/>
                    <a:pt x="2635" y="33057"/>
                  </a:cubicBezTo>
                  <a:lnTo>
                    <a:pt x="2635" y="33057"/>
                  </a:lnTo>
                  <a:cubicBezTo>
                    <a:pt x="2635" y="33357"/>
                    <a:pt x="2635" y="33658"/>
                    <a:pt x="2669" y="33958"/>
                  </a:cubicBezTo>
                  <a:cubicBezTo>
                    <a:pt x="6005" y="38461"/>
                    <a:pt x="9807" y="40729"/>
                    <a:pt x="11142" y="41396"/>
                  </a:cubicBezTo>
                  <a:cubicBezTo>
                    <a:pt x="10808" y="42664"/>
                    <a:pt x="10508" y="43965"/>
                    <a:pt x="10174" y="45232"/>
                  </a:cubicBezTo>
                  <a:cubicBezTo>
                    <a:pt x="8706" y="44499"/>
                    <a:pt x="4370" y="42064"/>
                    <a:pt x="767" y="36993"/>
                  </a:cubicBezTo>
                  <a:cubicBezTo>
                    <a:pt x="701" y="37193"/>
                    <a:pt x="634" y="37394"/>
                    <a:pt x="601" y="37627"/>
                  </a:cubicBezTo>
                  <a:cubicBezTo>
                    <a:pt x="4303" y="42664"/>
                    <a:pt x="8640" y="45032"/>
                    <a:pt x="10041" y="45733"/>
                  </a:cubicBezTo>
                  <a:cubicBezTo>
                    <a:pt x="9707" y="47034"/>
                    <a:pt x="9440" y="48301"/>
                    <a:pt x="9107" y="49569"/>
                  </a:cubicBezTo>
                  <a:cubicBezTo>
                    <a:pt x="7772" y="48968"/>
                    <a:pt x="3670" y="46834"/>
                    <a:pt x="0" y="42364"/>
                  </a:cubicBezTo>
                  <a:lnTo>
                    <a:pt x="0" y="43131"/>
                  </a:lnTo>
                  <a:cubicBezTo>
                    <a:pt x="3703" y="47401"/>
                    <a:pt x="7706" y="49502"/>
                    <a:pt x="8973" y="50036"/>
                  </a:cubicBezTo>
                  <a:cubicBezTo>
                    <a:pt x="8673" y="51337"/>
                    <a:pt x="8340" y="52571"/>
                    <a:pt x="8039" y="53872"/>
                  </a:cubicBezTo>
                  <a:cubicBezTo>
                    <a:pt x="7105" y="53472"/>
                    <a:pt x="4337" y="52137"/>
                    <a:pt x="1335" y="49502"/>
                  </a:cubicBezTo>
                  <a:lnTo>
                    <a:pt x="1335" y="49502"/>
                  </a:lnTo>
                  <a:cubicBezTo>
                    <a:pt x="1501" y="49869"/>
                    <a:pt x="1668" y="50203"/>
                    <a:pt x="1835" y="50536"/>
                  </a:cubicBezTo>
                  <a:cubicBezTo>
                    <a:pt x="4670" y="52838"/>
                    <a:pt x="7139" y="54005"/>
                    <a:pt x="7973" y="54339"/>
                  </a:cubicBezTo>
                  <a:cubicBezTo>
                    <a:pt x="7772" y="55173"/>
                    <a:pt x="7606" y="56007"/>
                    <a:pt x="7372" y="56807"/>
                  </a:cubicBezTo>
                  <a:cubicBezTo>
                    <a:pt x="7606" y="56908"/>
                    <a:pt x="7706" y="57008"/>
                    <a:pt x="7706" y="57008"/>
                  </a:cubicBezTo>
                  <a:lnTo>
                    <a:pt x="8106" y="57008"/>
                  </a:lnTo>
                  <a:cubicBezTo>
                    <a:pt x="8306" y="56174"/>
                    <a:pt x="8473" y="55340"/>
                    <a:pt x="8673" y="54506"/>
                  </a:cubicBezTo>
                  <a:cubicBezTo>
                    <a:pt x="8799" y="54509"/>
                    <a:pt x="8958" y="54512"/>
                    <a:pt x="9147" y="54512"/>
                  </a:cubicBezTo>
                  <a:cubicBezTo>
                    <a:pt x="10662" y="54512"/>
                    <a:pt x="14121" y="54328"/>
                    <a:pt x="18213" y="52905"/>
                  </a:cubicBezTo>
                  <a:cubicBezTo>
                    <a:pt x="18580" y="52771"/>
                    <a:pt x="18847" y="52471"/>
                    <a:pt x="19147" y="52171"/>
                  </a:cubicBezTo>
                  <a:lnTo>
                    <a:pt x="19147" y="52171"/>
                  </a:lnTo>
                  <a:cubicBezTo>
                    <a:pt x="14750" y="53906"/>
                    <a:pt x="10970" y="54112"/>
                    <a:pt x="9298" y="54112"/>
                  </a:cubicBezTo>
                  <a:cubicBezTo>
                    <a:pt x="9106" y="54112"/>
                    <a:pt x="8941" y="54109"/>
                    <a:pt x="8807" y="54106"/>
                  </a:cubicBezTo>
                  <a:cubicBezTo>
                    <a:pt x="9107" y="52905"/>
                    <a:pt x="9407" y="51704"/>
                    <a:pt x="9640" y="50536"/>
                  </a:cubicBezTo>
                  <a:cubicBezTo>
                    <a:pt x="9734" y="50539"/>
                    <a:pt x="9852" y="50541"/>
                    <a:pt x="9994" y="50541"/>
                  </a:cubicBezTo>
                  <a:cubicBezTo>
                    <a:pt x="11688" y="50541"/>
                    <a:pt x="16744" y="50260"/>
                    <a:pt x="22283" y="47367"/>
                  </a:cubicBezTo>
                  <a:cubicBezTo>
                    <a:pt x="22416" y="47134"/>
                    <a:pt x="22483" y="46934"/>
                    <a:pt x="22583" y="46667"/>
                  </a:cubicBezTo>
                  <a:lnTo>
                    <a:pt x="22583" y="46667"/>
                  </a:lnTo>
                  <a:cubicBezTo>
                    <a:pt x="16612" y="49936"/>
                    <a:pt x="11142" y="50069"/>
                    <a:pt x="9741" y="50069"/>
                  </a:cubicBezTo>
                  <a:cubicBezTo>
                    <a:pt x="10007" y="48902"/>
                    <a:pt x="10308" y="47701"/>
                    <a:pt x="10608" y="46533"/>
                  </a:cubicBezTo>
                  <a:cubicBezTo>
                    <a:pt x="11609" y="46533"/>
                    <a:pt x="16579" y="46400"/>
                    <a:pt x="22249" y="43498"/>
                  </a:cubicBezTo>
                  <a:lnTo>
                    <a:pt x="22249" y="43498"/>
                  </a:lnTo>
                  <a:lnTo>
                    <a:pt x="20949" y="43565"/>
                  </a:lnTo>
                  <a:cubicBezTo>
                    <a:pt x="16012" y="45833"/>
                    <a:pt x="11842" y="46033"/>
                    <a:pt x="10741" y="46033"/>
                  </a:cubicBezTo>
                  <a:cubicBezTo>
                    <a:pt x="11008" y="44866"/>
                    <a:pt x="11308" y="43665"/>
                    <a:pt x="11609" y="42497"/>
                  </a:cubicBezTo>
                  <a:cubicBezTo>
                    <a:pt x="12509" y="42497"/>
                    <a:pt x="17946" y="42297"/>
                    <a:pt x="23851" y="38694"/>
                  </a:cubicBezTo>
                  <a:lnTo>
                    <a:pt x="24351" y="37827"/>
                  </a:lnTo>
                  <a:lnTo>
                    <a:pt x="24351" y="37827"/>
                  </a:lnTo>
                  <a:cubicBezTo>
                    <a:pt x="18480" y="41663"/>
                    <a:pt x="12943" y="41997"/>
                    <a:pt x="11742" y="42030"/>
                  </a:cubicBezTo>
                  <a:cubicBezTo>
                    <a:pt x="12009" y="40863"/>
                    <a:pt x="12309" y="39662"/>
                    <a:pt x="12609" y="38494"/>
                  </a:cubicBezTo>
                  <a:cubicBezTo>
                    <a:pt x="13477" y="38461"/>
                    <a:pt x="19981" y="38127"/>
                    <a:pt x="26519" y="32957"/>
                  </a:cubicBezTo>
                  <a:cubicBezTo>
                    <a:pt x="26653" y="32657"/>
                    <a:pt x="26753" y="32357"/>
                    <a:pt x="26819" y="32056"/>
                  </a:cubicBezTo>
                  <a:lnTo>
                    <a:pt x="26819" y="32056"/>
                  </a:lnTo>
                  <a:cubicBezTo>
                    <a:pt x="20448" y="37360"/>
                    <a:pt x="13977" y="37894"/>
                    <a:pt x="12676" y="37994"/>
                  </a:cubicBezTo>
                  <a:cubicBezTo>
                    <a:pt x="12976" y="36826"/>
                    <a:pt x="13276" y="35626"/>
                    <a:pt x="13610" y="34491"/>
                  </a:cubicBezTo>
                  <a:cubicBezTo>
                    <a:pt x="14411" y="34458"/>
                    <a:pt x="21149" y="33891"/>
                    <a:pt x="27687" y="28054"/>
                  </a:cubicBezTo>
                  <a:lnTo>
                    <a:pt x="27687" y="28054"/>
                  </a:lnTo>
                  <a:lnTo>
                    <a:pt x="26252" y="28654"/>
                  </a:lnTo>
                  <a:cubicBezTo>
                    <a:pt x="20482" y="33224"/>
                    <a:pt x="14844" y="33858"/>
                    <a:pt x="13743" y="33958"/>
                  </a:cubicBezTo>
                  <a:cubicBezTo>
                    <a:pt x="14010" y="32724"/>
                    <a:pt x="14344" y="31556"/>
                    <a:pt x="14644" y="30455"/>
                  </a:cubicBezTo>
                  <a:cubicBezTo>
                    <a:pt x="15278" y="30389"/>
                    <a:pt x="20482" y="29821"/>
                    <a:pt x="26086" y="25518"/>
                  </a:cubicBezTo>
                  <a:cubicBezTo>
                    <a:pt x="26186" y="25218"/>
                    <a:pt x="26286" y="24951"/>
                    <a:pt x="26419" y="24651"/>
                  </a:cubicBezTo>
                  <a:lnTo>
                    <a:pt x="26419" y="24651"/>
                  </a:lnTo>
                  <a:cubicBezTo>
                    <a:pt x="21082" y="29021"/>
                    <a:pt x="15912" y="29821"/>
                    <a:pt x="14777" y="29955"/>
                  </a:cubicBezTo>
                  <a:cubicBezTo>
                    <a:pt x="15078" y="28721"/>
                    <a:pt x="15411" y="27553"/>
                    <a:pt x="15678" y="26452"/>
                  </a:cubicBezTo>
                  <a:cubicBezTo>
                    <a:pt x="16345" y="26352"/>
                    <a:pt x="21949" y="25518"/>
                    <a:pt x="27620" y="20348"/>
                  </a:cubicBezTo>
                  <a:cubicBezTo>
                    <a:pt x="27653" y="20115"/>
                    <a:pt x="27753" y="19814"/>
                    <a:pt x="27787" y="19514"/>
                  </a:cubicBezTo>
                  <a:lnTo>
                    <a:pt x="27787" y="19514"/>
                  </a:lnTo>
                  <a:cubicBezTo>
                    <a:pt x="22450" y="24618"/>
                    <a:pt x="17012" y="25685"/>
                    <a:pt x="15812" y="25885"/>
                  </a:cubicBezTo>
                  <a:cubicBezTo>
                    <a:pt x="16145" y="24684"/>
                    <a:pt x="16445" y="23517"/>
                    <a:pt x="16746" y="22383"/>
                  </a:cubicBezTo>
                  <a:cubicBezTo>
                    <a:pt x="17446" y="22283"/>
                    <a:pt x="22850" y="21149"/>
                    <a:pt x="28287" y="15778"/>
                  </a:cubicBezTo>
                  <a:cubicBezTo>
                    <a:pt x="28320" y="15511"/>
                    <a:pt x="28320" y="15278"/>
                    <a:pt x="28354" y="15011"/>
                  </a:cubicBezTo>
                  <a:lnTo>
                    <a:pt x="28354" y="15011"/>
                  </a:lnTo>
                  <a:cubicBezTo>
                    <a:pt x="23450" y="20281"/>
                    <a:pt x="18280" y="21649"/>
                    <a:pt x="17012" y="21916"/>
                  </a:cubicBezTo>
                  <a:cubicBezTo>
                    <a:pt x="17346" y="20682"/>
                    <a:pt x="17646" y="19514"/>
                    <a:pt x="17980" y="18380"/>
                  </a:cubicBezTo>
                  <a:cubicBezTo>
                    <a:pt x="18614" y="18213"/>
                    <a:pt x="21916" y="17312"/>
                    <a:pt x="25819" y="14277"/>
                  </a:cubicBezTo>
                  <a:lnTo>
                    <a:pt x="25819" y="13643"/>
                  </a:lnTo>
                  <a:cubicBezTo>
                    <a:pt x="22283" y="16512"/>
                    <a:pt x="19147" y="17546"/>
                    <a:pt x="18147" y="17846"/>
                  </a:cubicBezTo>
                  <a:cubicBezTo>
                    <a:pt x="18480" y="16645"/>
                    <a:pt x="18780" y="15478"/>
                    <a:pt x="19114" y="14344"/>
                  </a:cubicBezTo>
                  <a:cubicBezTo>
                    <a:pt x="19748" y="14144"/>
                    <a:pt x="22416" y="13176"/>
                    <a:pt x="25652" y="10541"/>
                  </a:cubicBezTo>
                  <a:cubicBezTo>
                    <a:pt x="25652" y="10374"/>
                    <a:pt x="25619" y="10174"/>
                    <a:pt x="25585" y="9974"/>
                  </a:cubicBezTo>
                  <a:cubicBezTo>
                    <a:pt x="22650" y="12342"/>
                    <a:pt x="20181" y="13376"/>
                    <a:pt x="19247" y="13777"/>
                  </a:cubicBezTo>
                  <a:cubicBezTo>
                    <a:pt x="19581" y="12542"/>
                    <a:pt x="19881" y="11375"/>
                    <a:pt x="20181" y="10307"/>
                  </a:cubicBezTo>
                  <a:cubicBezTo>
                    <a:pt x="20782" y="10041"/>
                    <a:pt x="22650" y="9173"/>
                    <a:pt x="25118" y="7205"/>
                  </a:cubicBezTo>
                  <a:cubicBezTo>
                    <a:pt x="25085" y="7038"/>
                    <a:pt x="25018" y="6838"/>
                    <a:pt x="24985" y="6672"/>
                  </a:cubicBezTo>
                  <a:cubicBezTo>
                    <a:pt x="22917" y="8373"/>
                    <a:pt x="21182" y="9307"/>
                    <a:pt x="20348" y="9707"/>
                  </a:cubicBezTo>
                  <a:cubicBezTo>
                    <a:pt x="20682" y="8473"/>
                    <a:pt x="21015" y="7305"/>
                    <a:pt x="21315" y="6271"/>
                  </a:cubicBezTo>
                  <a:cubicBezTo>
                    <a:pt x="21782" y="5971"/>
                    <a:pt x="22850" y="5304"/>
                    <a:pt x="24318" y="4136"/>
                  </a:cubicBezTo>
                  <a:cubicBezTo>
                    <a:pt x="24284" y="3970"/>
                    <a:pt x="24251" y="3803"/>
                    <a:pt x="24151" y="3636"/>
                  </a:cubicBezTo>
                  <a:cubicBezTo>
                    <a:pt x="22983" y="4603"/>
                    <a:pt x="22083" y="5204"/>
                    <a:pt x="21482" y="5604"/>
                  </a:cubicBezTo>
                  <a:cubicBezTo>
                    <a:pt x="22183" y="3002"/>
                    <a:pt x="22683" y="1268"/>
                    <a:pt x="22917" y="500"/>
                  </a:cubicBezTo>
                  <a:lnTo>
                    <a:pt x="226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 name="Google Shape;1829;p47"/>
          <p:cNvGrpSpPr/>
          <p:nvPr/>
        </p:nvGrpSpPr>
        <p:grpSpPr>
          <a:xfrm>
            <a:off x="8580966" y="1263072"/>
            <a:ext cx="407839" cy="290727"/>
            <a:chOff x="6924900" y="1959300"/>
            <a:chExt cx="283300" cy="201950"/>
          </a:xfrm>
        </p:grpSpPr>
        <p:sp>
          <p:nvSpPr>
            <p:cNvPr id="1830" name="Google Shape;1830;p47"/>
            <p:cNvSpPr/>
            <p:nvPr/>
          </p:nvSpPr>
          <p:spPr>
            <a:xfrm>
              <a:off x="6924900" y="1959300"/>
              <a:ext cx="50575" cy="36700"/>
            </a:xfrm>
            <a:custGeom>
              <a:rect b="b" l="l" r="r" t="t"/>
              <a:pathLst>
                <a:path extrusionOk="0" h="1468" w="2023">
                  <a:moveTo>
                    <a:pt x="834" y="0"/>
                  </a:moveTo>
                  <a:cubicBezTo>
                    <a:pt x="481" y="0"/>
                    <a:pt x="176" y="153"/>
                    <a:pt x="57" y="413"/>
                  </a:cubicBezTo>
                  <a:cubicBezTo>
                    <a:pt x="0" y="1122"/>
                    <a:pt x="729" y="1467"/>
                    <a:pt x="1316" y="1467"/>
                  </a:cubicBezTo>
                  <a:cubicBezTo>
                    <a:pt x="1676" y="1467"/>
                    <a:pt x="1982" y="1338"/>
                    <a:pt x="2022" y="1083"/>
                  </a:cubicBezTo>
                  <a:cubicBezTo>
                    <a:pt x="1977" y="581"/>
                    <a:pt x="1839" y="261"/>
                    <a:pt x="1276" y="78"/>
                  </a:cubicBezTo>
                  <a:cubicBezTo>
                    <a:pt x="1127" y="25"/>
                    <a:pt x="976" y="0"/>
                    <a:pt x="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7"/>
            <p:cNvSpPr/>
            <p:nvPr/>
          </p:nvSpPr>
          <p:spPr>
            <a:xfrm>
              <a:off x="7056575" y="2065825"/>
              <a:ext cx="66225" cy="42825"/>
            </a:xfrm>
            <a:custGeom>
              <a:rect b="b" l="l" r="r" t="t"/>
              <a:pathLst>
                <a:path extrusionOk="0" h="1713" w="2649">
                  <a:moveTo>
                    <a:pt x="1452" y="1"/>
                  </a:moveTo>
                  <a:cubicBezTo>
                    <a:pt x="1057" y="1"/>
                    <a:pt x="604" y="193"/>
                    <a:pt x="290" y="540"/>
                  </a:cubicBezTo>
                  <a:cubicBezTo>
                    <a:pt x="61" y="936"/>
                    <a:pt x="1" y="1485"/>
                    <a:pt x="488" y="1698"/>
                  </a:cubicBezTo>
                  <a:cubicBezTo>
                    <a:pt x="559" y="1708"/>
                    <a:pt x="630" y="1713"/>
                    <a:pt x="700" y="1713"/>
                  </a:cubicBezTo>
                  <a:cubicBezTo>
                    <a:pt x="1780" y="1713"/>
                    <a:pt x="2648" y="556"/>
                    <a:pt x="1890" y="98"/>
                  </a:cubicBezTo>
                  <a:cubicBezTo>
                    <a:pt x="1762" y="32"/>
                    <a:pt x="1612" y="1"/>
                    <a:pt x="1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7"/>
            <p:cNvSpPr/>
            <p:nvPr/>
          </p:nvSpPr>
          <p:spPr>
            <a:xfrm>
              <a:off x="7111800" y="1969950"/>
              <a:ext cx="96400" cy="51100"/>
            </a:xfrm>
            <a:custGeom>
              <a:rect b="b" l="l" r="r" t="t"/>
              <a:pathLst>
                <a:path extrusionOk="0" h="2044" w="3856">
                  <a:moveTo>
                    <a:pt x="2655" y="1"/>
                  </a:moveTo>
                  <a:cubicBezTo>
                    <a:pt x="2200" y="1"/>
                    <a:pt x="1615" y="187"/>
                    <a:pt x="1113" y="505"/>
                  </a:cubicBezTo>
                  <a:cubicBezTo>
                    <a:pt x="260" y="1374"/>
                    <a:pt x="1" y="1937"/>
                    <a:pt x="1570" y="2044"/>
                  </a:cubicBezTo>
                  <a:cubicBezTo>
                    <a:pt x="2545" y="1983"/>
                    <a:pt x="3855" y="993"/>
                    <a:pt x="3200" y="139"/>
                  </a:cubicBezTo>
                  <a:cubicBezTo>
                    <a:pt x="3066" y="45"/>
                    <a:pt x="2876" y="1"/>
                    <a:pt x="2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7"/>
            <p:cNvSpPr/>
            <p:nvPr/>
          </p:nvSpPr>
          <p:spPr>
            <a:xfrm>
              <a:off x="6931650" y="2050975"/>
              <a:ext cx="43050" cy="38650"/>
            </a:xfrm>
            <a:custGeom>
              <a:rect b="b" l="l" r="r" t="t"/>
              <a:pathLst>
                <a:path extrusionOk="0" h="1546" w="1722">
                  <a:moveTo>
                    <a:pt x="629" y="1"/>
                  </a:moveTo>
                  <a:cubicBezTo>
                    <a:pt x="482" y="1"/>
                    <a:pt x="364" y="73"/>
                    <a:pt x="305" y="220"/>
                  </a:cubicBezTo>
                  <a:cubicBezTo>
                    <a:pt x="0" y="1332"/>
                    <a:pt x="914" y="1515"/>
                    <a:pt x="1219" y="1545"/>
                  </a:cubicBezTo>
                  <a:cubicBezTo>
                    <a:pt x="1630" y="1454"/>
                    <a:pt x="1722" y="936"/>
                    <a:pt x="1158" y="250"/>
                  </a:cubicBezTo>
                  <a:cubicBezTo>
                    <a:pt x="976" y="85"/>
                    <a:pt x="787" y="1"/>
                    <a:pt x="6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7"/>
            <p:cNvSpPr/>
            <p:nvPr/>
          </p:nvSpPr>
          <p:spPr>
            <a:xfrm>
              <a:off x="7009725" y="2005400"/>
              <a:ext cx="43825" cy="53000"/>
            </a:xfrm>
            <a:custGeom>
              <a:rect b="b" l="l" r="r" t="t"/>
              <a:pathLst>
                <a:path extrusionOk="0" h="2120" w="1753">
                  <a:moveTo>
                    <a:pt x="1147" y="0"/>
                  </a:moveTo>
                  <a:cubicBezTo>
                    <a:pt x="898" y="0"/>
                    <a:pt x="601" y="139"/>
                    <a:pt x="351" y="397"/>
                  </a:cubicBezTo>
                  <a:cubicBezTo>
                    <a:pt x="1" y="1281"/>
                    <a:pt x="1" y="2012"/>
                    <a:pt x="488" y="2119"/>
                  </a:cubicBezTo>
                  <a:cubicBezTo>
                    <a:pt x="1463" y="2043"/>
                    <a:pt x="1753" y="1022"/>
                    <a:pt x="1570" y="215"/>
                  </a:cubicBezTo>
                  <a:cubicBezTo>
                    <a:pt x="1475" y="69"/>
                    <a:pt x="1323" y="0"/>
                    <a:pt x="1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7"/>
            <p:cNvSpPr/>
            <p:nvPr/>
          </p:nvSpPr>
          <p:spPr>
            <a:xfrm>
              <a:off x="7002875" y="2118950"/>
              <a:ext cx="46925" cy="42300"/>
            </a:xfrm>
            <a:custGeom>
              <a:rect b="b" l="l" r="r" t="t"/>
              <a:pathLst>
                <a:path extrusionOk="0" h="1692" w="1877">
                  <a:moveTo>
                    <a:pt x="710" y="1"/>
                  </a:moveTo>
                  <a:cubicBezTo>
                    <a:pt x="470" y="1"/>
                    <a:pt x="246" y="122"/>
                    <a:pt x="122" y="350"/>
                  </a:cubicBezTo>
                  <a:cubicBezTo>
                    <a:pt x="0" y="868"/>
                    <a:pt x="0" y="1325"/>
                    <a:pt x="427" y="1615"/>
                  </a:cubicBezTo>
                  <a:cubicBezTo>
                    <a:pt x="581" y="1668"/>
                    <a:pt x="721" y="1692"/>
                    <a:pt x="846" y="1692"/>
                  </a:cubicBezTo>
                  <a:cubicBezTo>
                    <a:pt x="1723" y="1692"/>
                    <a:pt x="1876" y="523"/>
                    <a:pt x="1143" y="137"/>
                  </a:cubicBezTo>
                  <a:cubicBezTo>
                    <a:pt x="1005" y="45"/>
                    <a:pt x="855" y="1"/>
                    <a:pt x="7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 name="Google Shape;1836;p47"/>
          <p:cNvGrpSpPr/>
          <p:nvPr/>
        </p:nvGrpSpPr>
        <p:grpSpPr>
          <a:xfrm>
            <a:off x="1294088" y="4608499"/>
            <a:ext cx="248422" cy="357102"/>
            <a:chOff x="1551948" y="1609850"/>
            <a:chExt cx="329778" cy="474051"/>
          </a:xfrm>
        </p:grpSpPr>
        <p:sp>
          <p:nvSpPr>
            <p:cNvPr id="1837" name="Google Shape;1837;p47"/>
            <p:cNvSpPr/>
            <p:nvPr/>
          </p:nvSpPr>
          <p:spPr>
            <a:xfrm>
              <a:off x="1551948" y="1609850"/>
              <a:ext cx="171839" cy="237411"/>
            </a:xfrm>
            <a:custGeom>
              <a:rect b="b" l="l" r="r" t="t"/>
              <a:pathLst>
                <a:path extrusionOk="0" h="3092" w="2238">
                  <a:moveTo>
                    <a:pt x="1156" y="1"/>
                  </a:moveTo>
                  <a:cubicBezTo>
                    <a:pt x="755" y="1"/>
                    <a:pt x="305" y="352"/>
                    <a:pt x="43" y="933"/>
                  </a:cubicBezTo>
                  <a:cubicBezTo>
                    <a:pt x="0" y="2154"/>
                    <a:pt x="296" y="3091"/>
                    <a:pt x="905" y="3091"/>
                  </a:cubicBezTo>
                  <a:cubicBezTo>
                    <a:pt x="942" y="3091"/>
                    <a:pt x="979" y="3088"/>
                    <a:pt x="1018" y="3081"/>
                  </a:cubicBezTo>
                  <a:cubicBezTo>
                    <a:pt x="2237" y="2532"/>
                    <a:pt x="2131" y="1085"/>
                    <a:pt x="1536" y="125"/>
                  </a:cubicBezTo>
                  <a:cubicBezTo>
                    <a:pt x="1421" y="41"/>
                    <a:pt x="1291" y="1"/>
                    <a:pt x="11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7"/>
            <p:cNvSpPr/>
            <p:nvPr/>
          </p:nvSpPr>
          <p:spPr>
            <a:xfrm>
              <a:off x="1789203" y="2009806"/>
              <a:ext cx="92523" cy="74095"/>
            </a:xfrm>
            <a:custGeom>
              <a:rect b="b" l="l" r="r" t="t"/>
              <a:pathLst>
                <a:path extrusionOk="0" h="965" w="1205">
                  <a:moveTo>
                    <a:pt x="407" y="1"/>
                  </a:moveTo>
                  <a:cubicBezTo>
                    <a:pt x="215" y="1"/>
                    <a:pt x="51" y="139"/>
                    <a:pt x="0" y="340"/>
                  </a:cubicBezTo>
                  <a:cubicBezTo>
                    <a:pt x="46" y="645"/>
                    <a:pt x="138" y="889"/>
                    <a:pt x="427" y="965"/>
                  </a:cubicBezTo>
                  <a:cubicBezTo>
                    <a:pt x="1204" y="965"/>
                    <a:pt x="1097" y="96"/>
                    <a:pt x="534" y="20"/>
                  </a:cubicBezTo>
                  <a:cubicBezTo>
                    <a:pt x="491" y="7"/>
                    <a:pt x="448" y="1"/>
                    <a:pt x="4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2" name="Shape 1842"/>
        <p:cNvGrpSpPr/>
        <p:nvPr/>
      </p:nvGrpSpPr>
      <p:grpSpPr>
        <a:xfrm>
          <a:off x="0" y="0"/>
          <a:ext cx="0" cy="0"/>
          <a:chOff x="0" y="0"/>
          <a:chExt cx="0" cy="0"/>
        </a:xfrm>
      </p:grpSpPr>
      <p:grpSp>
        <p:nvGrpSpPr>
          <p:cNvPr id="1843" name="Google Shape;1843;p48"/>
          <p:cNvGrpSpPr/>
          <p:nvPr/>
        </p:nvGrpSpPr>
        <p:grpSpPr>
          <a:xfrm rot="-1418407">
            <a:off x="8076739" y="3733804"/>
            <a:ext cx="873625" cy="754857"/>
            <a:chOff x="396175" y="2883775"/>
            <a:chExt cx="560325" cy="484150"/>
          </a:xfrm>
        </p:grpSpPr>
        <p:sp>
          <p:nvSpPr>
            <p:cNvPr id="1844" name="Google Shape;1844;p48"/>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8"/>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8"/>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8"/>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8"/>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9" name="Google Shape;1849;p48"/>
          <p:cNvSpPr txBox="1"/>
          <p:nvPr>
            <p:ph type="title"/>
          </p:nvPr>
        </p:nvSpPr>
        <p:spPr>
          <a:xfrm>
            <a:off x="715100" y="445025"/>
            <a:ext cx="7713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850" name="Google Shape;1850;p48"/>
          <p:cNvSpPr txBox="1"/>
          <p:nvPr/>
        </p:nvSpPr>
        <p:spPr>
          <a:xfrm>
            <a:off x="720000" y="1215752"/>
            <a:ext cx="7704000" cy="34164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200">
                <a:solidFill>
                  <a:schemeClr val="dk1"/>
                </a:solidFill>
                <a:latin typeface="Poppins"/>
                <a:ea typeface="Poppins"/>
                <a:cs typeface="Poppins"/>
                <a:sym typeface="Poppins"/>
              </a:rPr>
              <a:t>Did you like the resources on this template? Get them for free at our other websites:</a:t>
            </a:r>
            <a:endParaRPr sz="1200">
              <a:solidFill>
                <a:schemeClr val="dk1"/>
              </a:solidFill>
              <a:latin typeface="Poppins"/>
              <a:ea typeface="Poppins"/>
              <a:cs typeface="Poppins"/>
              <a:sym typeface="Poppins"/>
            </a:endParaRPr>
          </a:p>
          <a:p>
            <a:pPr indent="0" lvl="0" marL="0" rtl="0" algn="l">
              <a:spcBef>
                <a:spcPts val="300"/>
              </a:spcBef>
              <a:spcAft>
                <a:spcPts val="0"/>
              </a:spcAft>
              <a:buNone/>
            </a:pPr>
            <a:r>
              <a:t/>
            </a:r>
            <a:endParaRPr sz="1200">
              <a:solidFill>
                <a:schemeClr val="dk1"/>
              </a:solidFill>
              <a:latin typeface="Poppins"/>
              <a:ea typeface="Poppins"/>
              <a:cs typeface="Poppins"/>
              <a:sym typeface="Poppins"/>
            </a:endParaRPr>
          </a:p>
          <a:p>
            <a:pPr indent="0" lvl="0" marL="0" rtl="0" algn="l">
              <a:spcBef>
                <a:spcPts val="300"/>
              </a:spcBef>
              <a:spcAft>
                <a:spcPts val="0"/>
              </a:spcAft>
              <a:buNone/>
            </a:pPr>
            <a:r>
              <a:rPr lang="en" sz="1600">
                <a:solidFill>
                  <a:schemeClr val="dk1"/>
                </a:solidFill>
                <a:latin typeface="Poppins"/>
                <a:ea typeface="Poppins"/>
                <a:cs typeface="Poppins"/>
                <a:sym typeface="Poppins"/>
              </a:rPr>
              <a:t>Vectors</a:t>
            </a:r>
            <a:endParaRPr sz="1600">
              <a:solidFill>
                <a:schemeClr val="dk1"/>
              </a:solidFill>
              <a:latin typeface="Poppins"/>
              <a:ea typeface="Poppins"/>
              <a:cs typeface="Poppins"/>
              <a:sym typeface="Poppins"/>
            </a:endParaRPr>
          </a:p>
          <a:p>
            <a:pPr indent="-304800" lvl="0" marL="457200" rtl="0" algn="l">
              <a:lnSpc>
                <a:spcPct val="100000"/>
              </a:lnSpc>
              <a:spcBef>
                <a:spcPts val="800"/>
              </a:spcBef>
              <a:spcAft>
                <a:spcPts val="0"/>
              </a:spcAft>
              <a:buClr>
                <a:schemeClr val="dk1"/>
              </a:buClr>
              <a:buSzPts val="1200"/>
              <a:buFont typeface="Poppins"/>
              <a:buChar char="●"/>
            </a:pPr>
            <a:r>
              <a:rPr lang="en" sz="1200" u="sng">
                <a:solidFill>
                  <a:schemeClr val="hlink"/>
                </a:solidFill>
                <a:latin typeface="Poppins"/>
                <a:ea typeface="Poppins"/>
                <a:cs typeface="Poppins"/>
                <a:sym typeface="Poppins"/>
                <a:hlinkClick r:id="rId3"/>
              </a:rPr>
              <a:t>Hand drawn flat design trekking landing page</a:t>
            </a:r>
            <a:endParaRPr sz="1200" u="sng">
              <a:solidFill>
                <a:schemeClr val="dk1"/>
              </a:solidFill>
              <a:latin typeface="Poppins"/>
              <a:ea typeface="Poppins"/>
              <a:cs typeface="Poppins"/>
              <a:sym typeface="Poppins"/>
            </a:endParaRPr>
          </a:p>
          <a:p>
            <a:pPr indent="-304800" lvl="0" marL="457200" rtl="0" algn="l">
              <a:lnSpc>
                <a:spcPct val="100000"/>
              </a:lnSpc>
              <a:spcBef>
                <a:spcPts val="0"/>
              </a:spcBef>
              <a:spcAft>
                <a:spcPts val="0"/>
              </a:spcAft>
              <a:buClr>
                <a:schemeClr val="dk1"/>
              </a:buClr>
              <a:buSzPts val="1200"/>
              <a:buFont typeface="Poppins"/>
              <a:buChar char="●"/>
            </a:pPr>
            <a:r>
              <a:rPr lang="en" sz="1200" u="sng">
                <a:solidFill>
                  <a:schemeClr val="hlink"/>
                </a:solidFill>
                <a:latin typeface="Poppins"/>
                <a:ea typeface="Poppins"/>
                <a:cs typeface="Poppins"/>
                <a:sym typeface="Poppins"/>
                <a:hlinkClick r:id="rId4"/>
              </a:rPr>
              <a:t>Flat design colorful robin collection</a:t>
            </a:r>
            <a:endParaRPr sz="1200" u="sng">
              <a:solidFill>
                <a:schemeClr val="dk1"/>
              </a:solidFill>
              <a:latin typeface="Poppins"/>
              <a:ea typeface="Poppins"/>
              <a:cs typeface="Poppins"/>
              <a:sym typeface="Poppins"/>
            </a:endParaRPr>
          </a:p>
          <a:p>
            <a:pPr indent="0" lvl="0" marL="0" rtl="0" algn="l">
              <a:lnSpc>
                <a:spcPct val="100000"/>
              </a:lnSpc>
              <a:spcBef>
                <a:spcPts val="800"/>
              </a:spcBef>
              <a:spcAft>
                <a:spcPts val="0"/>
              </a:spcAft>
              <a:buNone/>
            </a:pPr>
            <a:r>
              <a:rPr lang="en" sz="1600">
                <a:solidFill>
                  <a:schemeClr val="dk1"/>
                </a:solidFill>
                <a:latin typeface="Poppins"/>
                <a:ea typeface="Poppins"/>
                <a:cs typeface="Poppins"/>
                <a:sym typeface="Poppins"/>
              </a:rPr>
              <a:t>Photos</a:t>
            </a:r>
            <a:endParaRPr sz="1600">
              <a:solidFill>
                <a:schemeClr val="dk1"/>
              </a:solidFill>
              <a:latin typeface="Poppins"/>
              <a:ea typeface="Poppins"/>
              <a:cs typeface="Poppins"/>
              <a:sym typeface="Poppins"/>
            </a:endParaRPr>
          </a:p>
          <a:p>
            <a:pPr indent="-304800" lvl="0" marL="457200" rtl="0" algn="l">
              <a:lnSpc>
                <a:spcPct val="100000"/>
              </a:lnSpc>
              <a:spcBef>
                <a:spcPts val="800"/>
              </a:spcBef>
              <a:spcAft>
                <a:spcPts val="0"/>
              </a:spcAft>
              <a:buClr>
                <a:schemeClr val="dk1"/>
              </a:buClr>
              <a:buSzPts val="1200"/>
              <a:buFont typeface="Poppins"/>
              <a:buChar char="●"/>
            </a:pPr>
            <a:r>
              <a:rPr lang="en" sz="1200" u="sng">
                <a:solidFill>
                  <a:schemeClr val="hlink"/>
                </a:solidFill>
                <a:latin typeface="Poppins"/>
                <a:ea typeface="Poppins"/>
                <a:cs typeface="Poppins"/>
                <a:sym typeface="Poppins"/>
                <a:hlinkClick r:id="rId5"/>
              </a:rPr>
              <a:t>Young family outdoors</a:t>
            </a:r>
            <a:endParaRPr sz="1200">
              <a:solidFill>
                <a:schemeClr val="dk1"/>
              </a:solidFill>
              <a:latin typeface="Poppins"/>
              <a:ea typeface="Poppins"/>
              <a:cs typeface="Poppins"/>
              <a:sym typeface="Poppins"/>
            </a:endParaRPr>
          </a:p>
          <a:p>
            <a:pPr indent="-304800" lvl="0" marL="457200" rtl="0" algn="l">
              <a:lnSpc>
                <a:spcPct val="100000"/>
              </a:lnSpc>
              <a:spcBef>
                <a:spcPts val="0"/>
              </a:spcBef>
              <a:spcAft>
                <a:spcPts val="0"/>
              </a:spcAft>
              <a:buClr>
                <a:schemeClr val="dk1"/>
              </a:buClr>
              <a:buSzPts val="1200"/>
              <a:buFont typeface="Poppins"/>
              <a:buChar char="●"/>
            </a:pPr>
            <a:r>
              <a:rPr lang="en" sz="1200" u="sng">
                <a:solidFill>
                  <a:schemeClr val="hlink"/>
                </a:solidFill>
                <a:latin typeface="Poppins"/>
                <a:ea typeface="Poppins"/>
                <a:cs typeface="Poppins"/>
                <a:sym typeface="Poppins"/>
                <a:hlinkClick r:id="rId6"/>
              </a:rPr>
              <a:t>Beautiful brown horses on field</a:t>
            </a:r>
            <a:endParaRPr sz="1200">
              <a:solidFill>
                <a:schemeClr val="dk1"/>
              </a:solidFill>
              <a:latin typeface="Poppins"/>
              <a:ea typeface="Poppins"/>
              <a:cs typeface="Poppins"/>
              <a:sym typeface="Poppins"/>
            </a:endParaRPr>
          </a:p>
          <a:p>
            <a:pPr indent="-304800" lvl="0" marL="457200" rtl="0" algn="l">
              <a:lnSpc>
                <a:spcPct val="100000"/>
              </a:lnSpc>
              <a:spcBef>
                <a:spcPts val="0"/>
              </a:spcBef>
              <a:spcAft>
                <a:spcPts val="0"/>
              </a:spcAft>
              <a:buClr>
                <a:schemeClr val="dk1"/>
              </a:buClr>
              <a:buSzPts val="1200"/>
              <a:buFont typeface="Poppins"/>
              <a:buChar char="●"/>
            </a:pPr>
            <a:r>
              <a:rPr lang="en" sz="1200" u="sng">
                <a:solidFill>
                  <a:schemeClr val="hlink"/>
                </a:solidFill>
                <a:latin typeface="Poppins"/>
                <a:ea typeface="Poppins"/>
                <a:cs typeface="Poppins"/>
                <a:sym typeface="Poppins"/>
                <a:hlinkClick r:id="rId7"/>
              </a:rPr>
              <a:t>Free photo close-up hand petting horse</a:t>
            </a:r>
            <a:endParaRPr sz="1200">
              <a:solidFill>
                <a:schemeClr val="dk1"/>
              </a:solidFill>
              <a:latin typeface="Poppins"/>
              <a:ea typeface="Poppins"/>
              <a:cs typeface="Poppins"/>
              <a:sym typeface="Poppins"/>
            </a:endParaRPr>
          </a:p>
          <a:p>
            <a:pPr indent="-304800" lvl="0" marL="457200" rtl="0" algn="l">
              <a:lnSpc>
                <a:spcPct val="100000"/>
              </a:lnSpc>
              <a:spcBef>
                <a:spcPts val="0"/>
              </a:spcBef>
              <a:spcAft>
                <a:spcPts val="0"/>
              </a:spcAft>
              <a:buClr>
                <a:schemeClr val="dk1"/>
              </a:buClr>
              <a:buSzPts val="1200"/>
              <a:buFont typeface="Poppins"/>
              <a:buChar char="●"/>
            </a:pPr>
            <a:r>
              <a:rPr lang="en" sz="1200" u="sng">
                <a:solidFill>
                  <a:schemeClr val="hlink"/>
                </a:solidFill>
                <a:latin typeface="Poppins"/>
                <a:ea typeface="Poppins"/>
                <a:cs typeface="Poppins"/>
                <a:sym typeface="Poppins"/>
                <a:hlinkClick r:id="rId8"/>
              </a:rPr>
              <a:t>Happy family with binoculars</a:t>
            </a:r>
            <a:endParaRPr sz="1200">
              <a:solidFill>
                <a:schemeClr val="dk1"/>
              </a:solidFill>
              <a:latin typeface="Poppins"/>
              <a:ea typeface="Poppins"/>
              <a:cs typeface="Poppins"/>
              <a:sym typeface="Poppins"/>
            </a:endParaRPr>
          </a:p>
          <a:p>
            <a:pPr indent="-304800" lvl="0" marL="457200" rtl="0" algn="l">
              <a:lnSpc>
                <a:spcPct val="100000"/>
              </a:lnSpc>
              <a:spcBef>
                <a:spcPts val="0"/>
              </a:spcBef>
              <a:spcAft>
                <a:spcPts val="0"/>
              </a:spcAft>
              <a:buClr>
                <a:schemeClr val="dk1"/>
              </a:buClr>
              <a:buSzPts val="1200"/>
              <a:buFont typeface="Poppins"/>
              <a:buChar char="●"/>
            </a:pPr>
            <a:r>
              <a:rPr lang="en" sz="1200" u="sng">
                <a:solidFill>
                  <a:schemeClr val="hlink"/>
                </a:solidFill>
                <a:latin typeface="Poppins"/>
                <a:ea typeface="Poppins"/>
                <a:cs typeface="Poppins"/>
                <a:sym typeface="Poppins"/>
                <a:hlinkClick r:id="rId9"/>
              </a:rPr>
              <a:t>Free photo young girl on hill with binoculars</a:t>
            </a:r>
            <a:endParaRPr sz="1200">
              <a:solidFill>
                <a:schemeClr val="dk1"/>
              </a:solidFill>
              <a:latin typeface="Poppins"/>
              <a:ea typeface="Poppins"/>
              <a:cs typeface="Poppins"/>
              <a:sym typeface="Poppins"/>
            </a:endParaRPr>
          </a:p>
          <a:p>
            <a:pPr indent="-304800" lvl="0" marL="457200" rtl="0" algn="l">
              <a:lnSpc>
                <a:spcPct val="166000"/>
              </a:lnSpc>
              <a:spcBef>
                <a:spcPts val="0"/>
              </a:spcBef>
              <a:spcAft>
                <a:spcPts val="0"/>
              </a:spcAft>
              <a:buClr>
                <a:schemeClr val="dk1"/>
              </a:buClr>
              <a:buSzPts val="1200"/>
              <a:buFont typeface="Poppins"/>
              <a:buChar char="●"/>
            </a:pPr>
            <a:r>
              <a:rPr lang="en" sz="1200" u="sng">
                <a:solidFill>
                  <a:schemeClr val="hlink"/>
                </a:solidFill>
                <a:latin typeface="Poppins"/>
                <a:ea typeface="Poppins"/>
                <a:cs typeface="Poppins"/>
                <a:sym typeface="Poppins"/>
                <a:hlinkClick r:id="rId10"/>
              </a:rPr>
              <a:t>Beautiful golden plants in nature</a:t>
            </a:r>
            <a:endParaRPr sz="1200" u="sng">
              <a:solidFill>
                <a:schemeClr val="dk1"/>
              </a:solidFill>
              <a:latin typeface="Poppins"/>
              <a:ea typeface="Poppins"/>
              <a:cs typeface="Poppins"/>
              <a:sym typeface="Poppins"/>
            </a:endParaRPr>
          </a:p>
          <a:p>
            <a:pPr indent="0" lvl="0" marL="0" rtl="0" algn="l">
              <a:lnSpc>
                <a:spcPct val="166000"/>
              </a:lnSpc>
              <a:spcBef>
                <a:spcPts val="800"/>
              </a:spcBef>
              <a:spcAft>
                <a:spcPts val="0"/>
              </a:spcAft>
              <a:buNone/>
            </a:pPr>
            <a:r>
              <a:t/>
            </a:r>
            <a:endParaRPr sz="1200">
              <a:solidFill>
                <a:schemeClr val="dk1"/>
              </a:solidFill>
              <a:latin typeface="Poppins"/>
              <a:ea typeface="Poppins"/>
              <a:cs typeface="Poppins"/>
              <a:sym typeface="Poppins"/>
            </a:endParaRPr>
          </a:p>
          <a:p>
            <a:pPr indent="0" lvl="0" marL="0" rtl="0" algn="l">
              <a:spcBef>
                <a:spcPts val="300"/>
              </a:spcBef>
              <a:spcAft>
                <a:spcPts val="0"/>
              </a:spcAft>
              <a:buNone/>
            </a:pPr>
            <a:r>
              <a:t/>
            </a:r>
            <a:endParaRPr sz="1200">
              <a:solidFill>
                <a:schemeClr val="dk1"/>
              </a:solidFill>
              <a:latin typeface="Poppins"/>
              <a:ea typeface="Poppins"/>
              <a:cs typeface="Poppins"/>
              <a:sym typeface="Poppins"/>
            </a:endParaRPr>
          </a:p>
        </p:txBody>
      </p:sp>
      <p:grpSp>
        <p:nvGrpSpPr>
          <p:cNvPr id="1851" name="Google Shape;1851;p48"/>
          <p:cNvGrpSpPr/>
          <p:nvPr/>
        </p:nvGrpSpPr>
        <p:grpSpPr>
          <a:xfrm>
            <a:off x="6896137" y="3590320"/>
            <a:ext cx="1258978" cy="1845391"/>
            <a:chOff x="5320275" y="2689425"/>
            <a:chExt cx="1662675" cy="2437125"/>
          </a:xfrm>
        </p:grpSpPr>
        <p:sp>
          <p:nvSpPr>
            <p:cNvPr id="1852" name="Google Shape;1852;p48"/>
            <p:cNvSpPr/>
            <p:nvPr/>
          </p:nvSpPr>
          <p:spPr>
            <a:xfrm>
              <a:off x="6035325" y="4216925"/>
              <a:ext cx="463325" cy="909625"/>
            </a:xfrm>
            <a:custGeom>
              <a:rect b="b" l="l" r="r" t="t"/>
              <a:pathLst>
                <a:path extrusionOk="0" h="36385" w="18533">
                  <a:moveTo>
                    <a:pt x="13588" y="0"/>
                  </a:moveTo>
                  <a:lnTo>
                    <a:pt x="2949" y="4955"/>
                  </a:lnTo>
                  <a:cubicBezTo>
                    <a:pt x="2949" y="4955"/>
                    <a:pt x="2220" y="9970"/>
                    <a:pt x="1551" y="15927"/>
                  </a:cubicBezTo>
                  <a:cubicBezTo>
                    <a:pt x="700" y="23222"/>
                    <a:pt x="1" y="31885"/>
                    <a:pt x="700" y="34712"/>
                  </a:cubicBezTo>
                  <a:cubicBezTo>
                    <a:pt x="700" y="34712"/>
                    <a:pt x="2463" y="35989"/>
                    <a:pt x="3496" y="35989"/>
                  </a:cubicBezTo>
                  <a:lnTo>
                    <a:pt x="4499" y="35989"/>
                  </a:lnTo>
                  <a:lnTo>
                    <a:pt x="5350" y="33101"/>
                  </a:lnTo>
                  <a:lnTo>
                    <a:pt x="6506" y="35989"/>
                  </a:lnTo>
                  <a:cubicBezTo>
                    <a:pt x="6506" y="35989"/>
                    <a:pt x="7953" y="36385"/>
                    <a:pt x="9807" y="36385"/>
                  </a:cubicBezTo>
                  <a:cubicBezTo>
                    <a:pt x="11762" y="36385"/>
                    <a:pt x="14168" y="35944"/>
                    <a:pt x="15807" y="34134"/>
                  </a:cubicBezTo>
                  <a:cubicBezTo>
                    <a:pt x="18532" y="31097"/>
                    <a:pt x="18487" y="30876"/>
                    <a:pt x="18396" y="30876"/>
                  </a:cubicBezTo>
                  <a:cubicBezTo>
                    <a:pt x="18381" y="30876"/>
                    <a:pt x="18364" y="30882"/>
                    <a:pt x="18360" y="30882"/>
                  </a:cubicBezTo>
                  <a:lnTo>
                    <a:pt x="15685" y="13678"/>
                  </a:lnTo>
                  <a:lnTo>
                    <a:pt x="135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8"/>
            <p:cNvSpPr/>
            <p:nvPr/>
          </p:nvSpPr>
          <p:spPr>
            <a:xfrm>
              <a:off x="6074100" y="4217675"/>
              <a:ext cx="354125" cy="412500"/>
            </a:xfrm>
            <a:custGeom>
              <a:rect b="b" l="l" r="r" t="t"/>
              <a:pathLst>
                <a:path extrusionOk="0" h="16500" w="14165">
                  <a:moveTo>
                    <a:pt x="12037" y="1"/>
                  </a:moveTo>
                  <a:lnTo>
                    <a:pt x="1398" y="4955"/>
                  </a:lnTo>
                  <a:cubicBezTo>
                    <a:pt x="1398" y="4955"/>
                    <a:pt x="699" y="9970"/>
                    <a:pt x="0" y="15928"/>
                  </a:cubicBezTo>
                  <a:cubicBezTo>
                    <a:pt x="1453" y="16369"/>
                    <a:pt x="3140" y="16499"/>
                    <a:pt x="4629" y="16499"/>
                  </a:cubicBezTo>
                  <a:cubicBezTo>
                    <a:pt x="5601" y="16499"/>
                    <a:pt x="6489" y="16444"/>
                    <a:pt x="7173" y="16384"/>
                  </a:cubicBezTo>
                  <a:cubicBezTo>
                    <a:pt x="9696" y="16171"/>
                    <a:pt x="12249" y="15290"/>
                    <a:pt x="14164" y="13679"/>
                  </a:cubicBezTo>
                  <a:lnTo>
                    <a:pt x="120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8"/>
            <p:cNvSpPr/>
            <p:nvPr/>
          </p:nvSpPr>
          <p:spPr>
            <a:xfrm>
              <a:off x="5903875" y="4379525"/>
              <a:ext cx="25" cy="25"/>
            </a:xfrm>
            <a:custGeom>
              <a:rect b="b" l="l" r="r" t="t"/>
              <a:pathLst>
                <a:path extrusionOk="0" h="1" w="1">
                  <a:moveTo>
                    <a:pt x="0" y="1"/>
                  </a:moveTo>
                  <a:close/>
                </a:path>
              </a:pathLst>
            </a:custGeom>
            <a:solidFill>
              <a:srgbClr val="E68E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8"/>
            <p:cNvSpPr/>
            <p:nvPr/>
          </p:nvSpPr>
          <p:spPr>
            <a:xfrm>
              <a:off x="5320275" y="3414475"/>
              <a:ext cx="1089275" cy="973925"/>
            </a:xfrm>
            <a:custGeom>
              <a:rect b="b" l="l" r="r" t="t"/>
              <a:pathLst>
                <a:path extrusionOk="0" h="38957" w="43571">
                  <a:moveTo>
                    <a:pt x="15229" y="0"/>
                  </a:moveTo>
                  <a:cubicBezTo>
                    <a:pt x="15228" y="1"/>
                    <a:pt x="1" y="33892"/>
                    <a:pt x="23344" y="38603"/>
                  </a:cubicBezTo>
                  <a:cubicBezTo>
                    <a:pt x="24543" y="38843"/>
                    <a:pt x="25598" y="38957"/>
                    <a:pt x="26520" y="38957"/>
                  </a:cubicBezTo>
                  <a:cubicBezTo>
                    <a:pt x="43570" y="38957"/>
                    <a:pt x="15229" y="1"/>
                    <a:pt x="152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6392475" y="3248050"/>
              <a:ext cx="433175" cy="1101775"/>
            </a:xfrm>
            <a:custGeom>
              <a:rect b="b" l="l" r="r" t="t"/>
              <a:pathLst>
                <a:path extrusionOk="0" h="44071" w="17327">
                  <a:moveTo>
                    <a:pt x="1" y="1"/>
                  </a:moveTo>
                  <a:lnTo>
                    <a:pt x="4226" y="43467"/>
                  </a:lnTo>
                  <a:cubicBezTo>
                    <a:pt x="4250" y="43825"/>
                    <a:pt x="4537" y="44071"/>
                    <a:pt x="4865" y="44071"/>
                  </a:cubicBezTo>
                  <a:cubicBezTo>
                    <a:pt x="4954" y="44071"/>
                    <a:pt x="5047" y="44053"/>
                    <a:pt x="5138" y="44014"/>
                  </a:cubicBezTo>
                  <a:cubicBezTo>
                    <a:pt x="7964" y="42737"/>
                    <a:pt x="17326" y="37722"/>
                    <a:pt x="17053" y="25168"/>
                  </a:cubicBezTo>
                  <a:cubicBezTo>
                    <a:pt x="16749" y="10336"/>
                    <a:pt x="2" y="1"/>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8"/>
            <p:cNvSpPr/>
            <p:nvPr/>
          </p:nvSpPr>
          <p:spPr>
            <a:xfrm>
              <a:off x="5520125" y="3183475"/>
              <a:ext cx="220400" cy="209750"/>
            </a:xfrm>
            <a:custGeom>
              <a:rect b="b" l="l" r="r" t="t"/>
              <a:pathLst>
                <a:path extrusionOk="0" h="8390" w="8816">
                  <a:moveTo>
                    <a:pt x="5685" y="0"/>
                  </a:moveTo>
                  <a:lnTo>
                    <a:pt x="5533" y="152"/>
                  </a:lnTo>
                  <a:cubicBezTo>
                    <a:pt x="5472" y="213"/>
                    <a:pt x="5350" y="335"/>
                    <a:pt x="5259" y="456"/>
                  </a:cubicBezTo>
                  <a:lnTo>
                    <a:pt x="5198" y="487"/>
                  </a:lnTo>
                  <a:cubicBezTo>
                    <a:pt x="3922" y="1885"/>
                    <a:pt x="608" y="5471"/>
                    <a:pt x="122" y="6870"/>
                  </a:cubicBezTo>
                  <a:cubicBezTo>
                    <a:pt x="1" y="7143"/>
                    <a:pt x="1" y="7326"/>
                    <a:pt x="153" y="7417"/>
                  </a:cubicBezTo>
                  <a:cubicBezTo>
                    <a:pt x="304" y="7478"/>
                    <a:pt x="578" y="7569"/>
                    <a:pt x="912" y="7629"/>
                  </a:cubicBezTo>
                  <a:cubicBezTo>
                    <a:pt x="1156" y="7690"/>
                    <a:pt x="1368" y="7721"/>
                    <a:pt x="1642" y="7751"/>
                  </a:cubicBezTo>
                  <a:cubicBezTo>
                    <a:pt x="3162" y="7964"/>
                    <a:pt x="5472" y="8177"/>
                    <a:pt x="7083" y="8268"/>
                  </a:cubicBezTo>
                  <a:cubicBezTo>
                    <a:pt x="8116" y="8359"/>
                    <a:pt x="8815" y="8389"/>
                    <a:pt x="8815" y="8389"/>
                  </a:cubicBezTo>
                  <a:lnTo>
                    <a:pt x="8268" y="6900"/>
                  </a:lnTo>
                  <a:lnTo>
                    <a:pt x="5745" y="152"/>
                  </a:lnTo>
                  <a:lnTo>
                    <a:pt x="56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8"/>
            <p:cNvSpPr/>
            <p:nvPr/>
          </p:nvSpPr>
          <p:spPr>
            <a:xfrm>
              <a:off x="5651575" y="2689425"/>
              <a:ext cx="1187000" cy="1741050"/>
            </a:xfrm>
            <a:custGeom>
              <a:rect b="b" l="l" r="r" t="t"/>
              <a:pathLst>
                <a:path extrusionOk="0" h="69642" w="47480">
                  <a:moveTo>
                    <a:pt x="17940" y="0"/>
                  </a:moveTo>
                  <a:cubicBezTo>
                    <a:pt x="17362" y="0"/>
                    <a:pt x="10560" y="5081"/>
                    <a:pt x="5989" y="8546"/>
                  </a:cubicBezTo>
                  <a:cubicBezTo>
                    <a:pt x="1855" y="11707"/>
                    <a:pt x="1" y="17300"/>
                    <a:pt x="62" y="19914"/>
                  </a:cubicBezTo>
                  <a:lnTo>
                    <a:pt x="62" y="20249"/>
                  </a:lnTo>
                  <a:cubicBezTo>
                    <a:pt x="62" y="20401"/>
                    <a:pt x="123" y="20552"/>
                    <a:pt x="153" y="20704"/>
                  </a:cubicBezTo>
                  <a:cubicBezTo>
                    <a:pt x="153" y="20704"/>
                    <a:pt x="791" y="23197"/>
                    <a:pt x="1399" y="25841"/>
                  </a:cubicBezTo>
                  <a:cubicBezTo>
                    <a:pt x="1551" y="26601"/>
                    <a:pt x="1703" y="27361"/>
                    <a:pt x="1855" y="28091"/>
                  </a:cubicBezTo>
                  <a:cubicBezTo>
                    <a:pt x="1886" y="28395"/>
                    <a:pt x="1977" y="28699"/>
                    <a:pt x="2007" y="29002"/>
                  </a:cubicBezTo>
                  <a:cubicBezTo>
                    <a:pt x="2159" y="29945"/>
                    <a:pt x="2281" y="30826"/>
                    <a:pt x="2281" y="31434"/>
                  </a:cubicBezTo>
                  <a:cubicBezTo>
                    <a:pt x="2281" y="31860"/>
                    <a:pt x="2129" y="33075"/>
                    <a:pt x="1977" y="34838"/>
                  </a:cubicBezTo>
                  <a:cubicBezTo>
                    <a:pt x="1521" y="40249"/>
                    <a:pt x="943" y="50766"/>
                    <a:pt x="3800" y="58821"/>
                  </a:cubicBezTo>
                  <a:cubicBezTo>
                    <a:pt x="5077" y="62498"/>
                    <a:pt x="7053" y="65660"/>
                    <a:pt x="10092" y="67605"/>
                  </a:cubicBezTo>
                  <a:cubicBezTo>
                    <a:pt x="10609" y="67909"/>
                    <a:pt x="11156" y="68213"/>
                    <a:pt x="11734" y="68486"/>
                  </a:cubicBezTo>
                  <a:cubicBezTo>
                    <a:pt x="12159" y="68699"/>
                    <a:pt x="12615" y="68851"/>
                    <a:pt x="13102" y="69003"/>
                  </a:cubicBezTo>
                  <a:cubicBezTo>
                    <a:pt x="14500" y="69429"/>
                    <a:pt x="16080" y="69641"/>
                    <a:pt x="17813" y="69641"/>
                  </a:cubicBezTo>
                  <a:cubicBezTo>
                    <a:pt x="19758" y="69611"/>
                    <a:pt x="21947" y="69277"/>
                    <a:pt x="24439" y="68578"/>
                  </a:cubicBezTo>
                  <a:cubicBezTo>
                    <a:pt x="26476" y="68030"/>
                    <a:pt x="28239" y="67301"/>
                    <a:pt x="29789" y="66450"/>
                  </a:cubicBezTo>
                  <a:cubicBezTo>
                    <a:pt x="30002" y="66298"/>
                    <a:pt x="30275" y="66176"/>
                    <a:pt x="30518" y="66055"/>
                  </a:cubicBezTo>
                  <a:cubicBezTo>
                    <a:pt x="30974" y="65781"/>
                    <a:pt x="31369" y="65508"/>
                    <a:pt x="31765" y="65234"/>
                  </a:cubicBezTo>
                  <a:cubicBezTo>
                    <a:pt x="32433" y="64778"/>
                    <a:pt x="33041" y="64292"/>
                    <a:pt x="33619" y="63775"/>
                  </a:cubicBezTo>
                  <a:cubicBezTo>
                    <a:pt x="47479" y="51070"/>
                    <a:pt x="30701" y="23987"/>
                    <a:pt x="29789" y="22346"/>
                  </a:cubicBezTo>
                  <a:cubicBezTo>
                    <a:pt x="28998" y="21100"/>
                    <a:pt x="28573" y="17665"/>
                    <a:pt x="27783" y="14747"/>
                  </a:cubicBezTo>
                  <a:cubicBezTo>
                    <a:pt x="27327" y="13197"/>
                    <a:pt x="26780" y="11799"/>
                    <a:pt x="25989" y="10947"/>
                  </a:cubicBezTo>
                  <a:cubicBezTo>
                    <a:pt x="23710" y="8607"/>
                    <a:pt x="22311" y="8090"/>
                    <a:pt x="21582" y="5719"/>
                  </a:cubicBezTo>
                  <a:cubicBezTo>
                    <a:pt x="20852" y="3318"/>
                    <a:pt x="23466" y="1403"/>
                    <a:pt x="23466" y="1403"/>
                  </a:cubicBezTo>
                  <a:cubicBezTo>
                    <a:pt x="20366" y="1403"/>
                    <a:pt x="15564" y="3470"/>
                    <a:pt x="15564" y="3470"/>
                  </a:cubicBezTo>
                  <a:cubicBezTo>
                    <a:pt x="15564" y="3470"/>
                    <a:pt x="18299" y="187"/>
                    <a:pt x="17965" y="5"/>
                  </a:cubicBezTo>
                  <a:cubicBezTo>
                    <a:pt x="17959" y="2"/>
                    <a:pt x="17950" y="0"/>
                    <a:pt x="179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8"/>
            <p:cNvSpPr/>
            <p:nvPr/>
          </p:nvSpPr>
          <p:spPr>
            <a:xfrm>
              <a:off x="5653100" y="3017150"/>
              <a:ext cx="420250" cy="543250"/>
            </a:xfrm>
            <a:custGeom>
              <a:rect b="b" l="l" r="r" t="t"/>
              <a:pathLst>
                <a:path extrusionOk="0" h="21730" w="16810">
                  <a:moveTo>
                    <a:pt x="10404" y="1"/>
                  </a:moveTo>
                  <a:cubicBezTo>
                    <a:pt x="7227" y="1"/>
                    <a:pt x="4856" y="3439"/>
                    <a:pt x="3983" y="5012"/>
                  </a:cubicBezTo>
                  <a:cubicBezTo>
                    <a:pt x="3192" y="6471"/>
                    <a:pt x="1460" y="6775"/>
                    <a:pt x="548" y="6805"/>
                  </a:cubicBezTo>
                  <a:lnTo>
                    <a:pt x="1" y="6805"/>
                  </a:lnTo>
                  <a:lnTo>
                    <a:pt x="1" y="7140"/>
                  </a:lnTo>
                  <a:cubicBezTo>
                    <a:pt x="1" y="7292"/>
                    <a:pt x="31" y="7443"/>
                    <a:pt x="92" y="7595"/>
                  </a:cubicBezTo>
                  <a:cubicBezTo>
                    <a:pt x="92" y="7595"/>
                    <a:pt x="730" y="10088"/>
                    <a:pt x="1338" y="12732"/>
                  </a:cubicBezTo>
                  <a:cubicBezTo>
                    <a:pt x="1490" y="13492"/>
                    <a:pt x="1642" y="14252"/>
                    <a:pt x="1794" y="14982"/>
                  </a:cubicBezTo>
                  <a:cubicBezTo>
                    <a:pt x="1825" y="15286"/>
                    <a:pt x="1916" y="15590"/>
                    <a:pt x="1946" y="15893"/>
                  </a:cubicBezTo>
                  <a:cubicBezTo>
                    <a:pt x="2098" y="16836"/>
                    <a:pt x="2220" y="17717"/>
                    <a:pt x="2220" y="18325"/>
                  </a:cubicBezTo>
                  <a:cubicBezTo>
                    <a:pt x="2220" y="18720"/>
                    <a:pt x="2068" y="19936"/>
                    <a:pt x="1916" y="21729"/>
                  </a:cubicBezTo>
                  <a:cubicBezTo>
                    <a:pt x="3253" y="21061"/>
                    <a:pt x="4104" y="20453"/>
                    <a:pt x="4682" y="19875"/>
                  </a:cubicBezTo>
                  <a:cubicBezTo>
                    <a:pt x="5776" y="18720"/>
                    <a:pt x="5776" y="17717"/>
                    <a:pt x="6019" y="16319"/>
                  </a:cubicBezTo>
                  <a:cubicBezTo>
                    <a:pt x="6353" y="14161"/>
                    <a:pt x="10183" y="12824"/>
                    <a:pt x="13496" y="11061"/>
                  </a:cubicBezTo>
                  <a:cubicBezTo>
                    <a:pt x="16810" y="9328"/>
                    <a:pt x="16718" y="2671"/>
                    <a:pt x="12585" y="544"/>
                  </a:cubicBezTo>
                  <a:cubicBezTo>
                    <a:pt x="11824" y="163"/>
                    <a:pt x="11095" y="1"/>
                    <a:pt x="10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8"/>
            <p:cNvSpPr/>
            <p:nvPr/>
          </p:nvSpPr>
          <p:spPr>
            <a:xfrm>
              <a:off x="5853725" y="3096075"/>
              <a:ext cx="121600" cy="121600"/>
            </a:xfrm>
            <a:custGeom>
              <a:rect b="b" l="l" r="r" t="t"/>
              <a:pathLst>
                <a:path extrusionOk="0" h="4864" w="4864">
                  <a:moveTo>
                    <a:pt x="2432" y="1"/>
                  </a:moveTo>
                  <a:cubicBezTo>
                    <a:pt x="2250" y="1"/>
                    <a:pt x="2006" y="31"/>
                    <a:pt x="1824" y="92"/>
                  </a:cubicBezTo>
                  <a:cubicBezTo>
                    <a:pt x="760" y="335"/>
                    <a:pt x="0" y="1308"/>
                    <a:pt x="0" y="2432"/>
                  </a:cubicBezTo>
                  <a:cubicBezTo>
                    <a:pt x="0" y="3770"/>
                    <a:pt x="1094" y="4864"/>
                    <a:pt x="2432" y="4864"/>
                  </a:cubicBezTo>
                  <a:cubicBezTo>
                    <a:pt x="3192" y="4864"/>
                    <a:pt x="3891" y="4499"/>
                    <a:pt x="4347" y="3922"/>
                  </a:cubicBezTo>
                  <a:cubicBezTo>
                    <a:pt x="4681" y="3527"/>
                    <a:pt x="4864" y="3010"/>
                    <a:pt x="4864" y="2432"/>
                  </a:cubicBezTo>
                  <a:cubicBezTo>
                    <a:pt x="4864" y="1065"/>
                    <a:pt x="3769"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8"/>
            <p:cNvSpPr/>
            <p:nvPr/>
          </p:nvSpPr>
          <p:spPr>
            <a:xfrm>
              <a:off x="5875000" y="3117350"/>
              <a:ext cx="100325" cy="101100"/>
            </a:xfrm>
            <a:custGeom>
              <a:rect b="b" l="l" r="r" t="t"/>
              <a:pathLst>
                <a:path extrusionOk="0" h="4044" w="4013">
                  <a:moveTo>
                    <a:pt x="2006" y="1"/>
                  </a:moveTo>
                  <a:cubicBezTo>
                    <a:pt x="1854" y="1"/>
                    <a:pt x="1642" y="31"/>
                    <a:pt x="1520" y="62"/>
                  </a:cubicBezTo>
                  <a:cubicBezTo>
                    <a:pt x="639" y="274"/>
                    <a:pt x="0" y="1095"/>
                    <a:pt x="0" y="2037"/>
                  </a:cubicBezTo>
                  <a:cubicBezTo>
                    <a:pt x="0" y="3132"/>
                    <a:pt x="882" y="4043"/>
                    <a:pt x="2006" y="4043"/>
                  </a:cubicBezTo>
                  <a:cubicBezTo>
                    <a:pt x="2645" y="4043"/>
                    <a:pt x="3222" y="3739"/>
                    <a:pt x="3587" y="3284"/>
                  </a:cubicBezTo>
                  <a:cubicBezTo>
                    <a:pt x="3861" y="2949"/>
                    <a:pt x="4013" y="2493"/>
                    <a:pt x="4013" y="2037"/>
                  </a:cubicBezTo>
                  <a:cubicBezTo>
                    <a:pt x="4013" y="943"/>
                    <a:pt x="3101" y="31"/>
                    <a:pt x="2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8"/>
            <p:cNvSpPr/>
            <p:nvPr/>
          </p:nvSpPr>
          <p:spPr>
            <a:xfrm>
              <a:off x="5875750" y="3117350"/>
              <a:ext cx="77550" cy="77550"/>
            </a:xfrm>
            <a:custGeom>
              <a:rect b="b" l="l" r="r" t="t"/>
              <a:pathLst>
                <a:path extrusionOk="0" h="3102" w="3102">
                  <a:moveTo>
                    <a:pt x="1551" y="1"/>
                  </a:moveTo>
                  <a:cubicBezTo>
                    <a:pt x="700" y="1"/>
                    <a:pt x="1" y="669"/>
                    <a:pt x="1" y="1551"/>
                  </a:cubicBezTo>
                  <a:cubicBezTo>
                    <a:pt x="1" y="2402"/>
                    <a:pt x="700" y="3101"/>
                    <a:pt x="1551" y="3101"/>
                  </a:cubicBezTo>
                  <a:cubicBezTo>
                    <a:pt x="2402" y="3101"/>
                    <a:pt x="3101" y="2402"/>
                    <a:pt x="3101" y="1551"/>
                  </a:cubicBezTo>
                  <a:cubicBezTo>
                    <a:pt x="3101" y="669"/>
                    <a:pt x="2402" y="1"/>
                    <a:pt x="1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8"/>
            <p:cNvSpPr/>
            <p:nvPr/>
          </p:nvSpPr>
          <p:spPr>
            <a:xfrm>
              <a:off x="5863600" y="3107475"/>
              <a:ext cx="89700" cy="99575"/>
            </a:xfrm>
            <a:custGeom>
              <a:rect b="b" l="l" r="r" t="t"/>
              <a:pathLst>
                <a:path extrusionOk="0" h="3983" w="3588">
                  <a:moveTo>
                    <a:pt x="1520" y="1"/>
                  </a:moveTo>
                  <a:lnTo>
                    <a:pt x="1520" y="1"/>
                  </a:lnTo>
                  <a:cubicBezTo>
                    <a:pt x="639" y="244"/>
                    <a:pt x="0" y="1034"/>
                    <a:pt x="0" y="1976"/>
                  </a:cubicBezTo>
                  <a:cubicBezTo>
                    <a:pt x="0" y="3071"/>
                    <a:pt x="912" y="3982"/>
                    <a:pt x="2007" y="3982"/>
                  </a:cubicBezTo>
                  <a:cubicBezTo>
                    <a:pt x="2645" y="3982"/>
                    <a:pt x="3222" y="3679"/>
                    <a:pt x="3587" y="3223"/>
                  </a:cubicBezTo>
                  <a:lnTo>
                    <a:pt x="3587" y="3223"/>
                  </a:lnTo>
                  <a:cubicBezTo>
                    <a:pt x="3484" y="3233"/>
                    <a:pt x="3386" y="3238"/>
                    <a:pt x="3292" y="3238"/>
                  </a:cubicBezTo>
                  <a:cubicBezTo>
                    <a:pt x="901" y="3238"/>
                    <a:pt x="1520" y="1"/>
                    <a:pt x="15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5521650" y="3328450"/>
              <a:ext cx="218875" cy="64775"/>
            </a:xfrm>
            <a:custGeom>
              <a:rect b="b" l="l" r="r" t="t"/>
              <a:pathLst>
                <a:path extrusionOk="0" h="2591" w="8755">
                  <a:moveTo>
                    <a:pt x="4826" y="0"/>
                  </a:moveTo>
                  <a:cubicBezTo>
                    <a:pt x="2421" y="0"/>
                    <a:pt x="92" y="1071"/>
                    <a:pt x="92" y="1071"/>
                  </a:cubicBezTo>
                  <a:cubicBezTo>
                    <a:pt x="0" y="1344"/>
                    <a:pt x="31" y="1527"/>
                    <a:pt x="152" y="1618"/>
                  </a:cubicBezTo>
                  <a:cubicBezTo>
                    <a:pt x="304" y="1679"/>
                    <a:pt x="547" y="1770"/>
                    <a:pt x="912" y="1830"/>
                  </a:cubicBezTo>
                  <a:lnTo>
                    <a:pt x="1064" y="1679"/>
                  </a:lnTo>
                  <a:lnTo>
                    <a:pt x="1581" y="1952"/>
                  </a:lnTo>
                  <a:cubicBezTo>
                    <a:pt x="4104" y="2347"/>
                    <a:pt x="8754" y="2590"/>
                    <a:pt x="8754" y="2590"/>
                  </a:cubicBezTo>
                  <a:lnTo>
                    <a:pt x="8238" y="1071"/>
                  </a:lnTo>
                  <a:cubicBezTo>
                    <a:pt x="8055" y="919"/>
                    <a:pt x="7812" y="767"/>
                    <a:pt x="7538" y="615"/>
                  </a:cubicBezTo>
                  <a:cubicBezTo>
                    <a:pt x="6712" y="163"/>
                    <a:pt x="5763" y="0"/>
                    <a:pt x="4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5746575" y="3248825"/>
              <a:ext cx="1236375" cy="1181525"/>
            </a:xfrm>
            <a:custGeom>
              <a:rect b="b" l="l" r="r" t="t"/>
              <a:pathLst>
                <a:path extrusionOk="0" h="47261" w="49455">
                  <a:moveTo>
                    <a:pt x="25837" y="0"/>
                  </a:moveTo>
                  <a:cubicBezTo>
                    <a:pt x="25837" y="2"/>
                    <a:pt x="35180" y="38200"/>
                    <a:pt x="10387" y="38200"/>
                  </a:cubicBezTo>
                  <a:cubicBezTo>
                    <a:pt x="7434" y="38200"/>
                    <a:pt x="3996" y="37658"/>
                    <a:pt x="0" y="36445"/>
                  </a:cubicBezTo>
                  <a:lnTo>
                    <a:pt x="0" y="36445"/>
                  </a:lnTo>
                  <a:cubicBezTo>
                    <a:pt x="2162" y="42545"/>
                    <a:pt x="6260" y="47261"/>
                    <a:pt x="13854" y="47261"/>
                  </a:cubicBezTo>
                  <a:cubicBezTo>
                    <a:pt x="15869" y="47261"/>
                    <a:pt x="18132" y="46928"/>
                    <a:pt x="20670" y="46202"/>
                  </a:cubicBezTo>
                  <a:cubicBezTo>
                    <a:pt x="49454" y="37995"/>
                    <a:pt x="27053" y="1854"/>
                    <a:pt x="25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5710100" y="4669575"/>
              <a:ext cx="321175" cy="121725"/>
            </a:xfrm>
            <a:custGeom>
              <a:rect b="b" l="l" r="r" t="t"/>
              <a:pathLst>
                <a:path extrusionOk="0" h="4869" w="12847">
                  <a:moveTo>
                    <a:pt x="5003" y="0"/>
                  </a:moveTo>
                  <a:cubicBezTo>
                    <a:pt x="2106" y="0"/>
                    <a:pt x="0" y="1378"/>
                    <a:pt x="0" y="1378"/>
                  </a:cubicBezTo>
                  <a:cubicBezTo>
                    <a:pt x="1064" y="1226"/>
                    <a:pt x="1520" y="1165"/>
                    <a:pt x="1520" y="1165"/>
                  </a:cubicBezTo>
                  <a:lnTo>
                    <a:pt x="1520" y="1165"/>
                  </a:lnTo>
                  <a:lnTo>
                    <a:pt x="213" y="2715"/>
                  </a:lnTo>
                  <a:lnTo>
                    <a:pt x="1824" y="1803"/>
                  </a:lnTo>
                  <a:cubicBezTo>
                    <a:pt x="2645" y="1347"/>
                    <a:pt x="3922" y="1218"/>
                    <a:pt x="5225" y="1218"/>
                  </a:cubicBezTo>
                  <a:cubicBezTo>
                    <a:pt x="6528" y="1218"/>
                    <a:pt x="7858" y="1347"/>
                    <a:pt x="8785" y="1408"/>
                  </a:cubicBezTo>
                  <a:cubicBezTo>
                    <a:pt x="10639" y="1560"/>
                    <a:pt x="11824" y="4569"/>
                    <a:pt x="12372" y="4843"/>
                  </a:cubicBezTo>
                  <a:cubicBezTo>
                    <a:pt x="12405" y="4860"/>
                    <a:pt x="12434" y="4869"/>
                    <a:pt x="12461" y="4869"/>
                  </a:cubicBezTo>
                  <a:cubicBezTo>
                    <a:pt x="12846" y="4869"/>
                    <a:pt x="12518" y="3079"/>
                    <a:pt x="11551" y="1743"/>
                  </a:cubicBezTo>
                  <a:cubicBezTo>
                    <a:pt x="10821" y="648"/>
                    <a:pt x="9630" y="511"/>
                    <a:pt x="9080" y="511"/>
                  </a:cubicBezTo>
                  <a:cubicBezTo>
                    <a:pt x="8897" y="511"/>
                    <a:pt x="8785" y="527"/>
                    <a:pt x="8785" y="527"/>
                  </a:cubicBezTo>
                  <a:lnTo>
                    <a:pt x="7235" y="284"/>
                  </a:lnTo>
                  <a:cubicBezTo>
                    <a:pt x="6457" y="82"/>
                    <a:pt x="5706" y="0"/>
                    <a:pt x="5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8"/>
            <p:cNvSpPr/>
            <p:nvPr/>
          </p:nvSpPr>
          <p:spPr>
            <a:xfrm>
              <a:off x="5868925" y="4385550"/>
              <a:ext cx="114000" cy="303275"/>
            </a:xfrm>
            <a:custGeom>
              <a:rect b="b" l="l" r="r" t="t"/>
              <a:pathLst>
                <a:path extrusionOk="0" h="12131" w="4560">
                  <a:moveTo>
                    <a:pt x="3509" y="0"/>
                  </a:moveTo>
                  <a:cubicBezTo>
                    <a:pt x="3416" y="0"/>
                    <a:pt x="3321" y="11"/>
                    <a:pt x="3222" y="33"/>
                  </a:cubicBezTo>
                  <a:cubicBezTo>
                    <a:pt x="3161" y="277"/>
                    <a:pt x="0" y="12131"/>
                    <a:pt x="0" y="12131"/>
                  </a:cubicBezTo>
                  <a:lnTo>
                    <a:pt x="1642" y="12131"/>
                  </a:lnTo>
                  <a:lnTo>
                    <a:pt x="4560" y="702"/>
                  </a:lnTo>
                  <a:cubicBezTo>
                    <a:pt x="4285" y="229"/>
                    <a:pt x="3930" y="0"/>
                    <a:pt x="3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8"/>
            <p:cNvSpPr/>
            <p:nvPr/>
          </p:nvSpPr>
          <p:spPr>
            <a:xfrm>
              <a:off x="6356700" y="4660275"/>
              <a:ext cx="327600" cy="105075"/>
            </a:xfrm>
            <a:custGeom>
              <a:rect b="b" l="l" r="r" t="t"/>
              <a:pathLst>
                <a:path extrusionOk="0" h="4203" w="13104">
                  <a:moveTo>
                    <a:pt x="7544" y="1"/>
                  </a:moveTo>
                  <a:cubicBezTo>
                    <a:pt x="7047" y="1"/>
                    <a:pt x="6528" y="43"/>
                    <a:pt x="5991" y="139"/>
                  </a:cubicBezTo>
                  <a:lnTo>
                    <a:pt x="4471" y="169"/>
                  </a:lnTo>
                  <a:cubicBezTo>
                    <a:pt x="4471" y="169"/>
                    <a:pt x="4269" y="131"/>
                    <a:pt x="3959" y="131"/>
                  </a:cubicBezTo>
                  <a:cubicBezTo>
                    <a:pt x="3351" y="131"/>
                    <a:pt x="2328" y="277"/>
                    <a:pt x="1584" y="1142"/>
                  </a:cubicBezTo>
                  <a:cubicBezTo>
                    <a:pt x="495" y="2402"/>
                    <a:pt x="1" y="4202"/>
                    <a:pt x="431" y="4202"/>
                  </a:cubicBezTo>
                  <a:cubicBezTo>
                    <a:pt x="457" y="4202"/>
                    <a:pt x="487" y="4195"/>
                    <a:pt x="520" y="4181"/>
                  </a:cubicBezTo>
                  <a:cubicBezTo>
                    <a:pt x="1097" y="3999"/>
                    <a:pt x="2496" y="1081"/>
                    <a:pt x="4350" y="1081"/>
                  </a:cubicBezTo>
                  <a:cubicBezTo>
                    <a:pt x="4695" y="1081"/>
                    <a:pt x="5095" y="1077"/>
                    <a:pt x="5530" y="1077"/>
                  </a:cubicBezTo>
                  <a:cubicBezTo>
                    <a:pt x="7429" y="1077"/>
                    <a:pt x="9969" y="1157"/>
                    <a:pt x="11280" y="2023"/>
                  </a:cubicBezTo>
                  <a:lnTo>
                    <a:pt x="12830" y="3087"/>
                  </a:lnTo>
                  <a:lnTo>
                    <a:pt x="11614" y="1415"/>
                  </a:lnTo>
                  <a:lnTo>
                    <a:pt x="11614" y="1415"/>
                  </a:lnTo>
                  <a:cubicBezTo>
                    <a:pt x="11615" y="1415"/>
                    <a:pt x="12070" y="1537"/>
                    <a:pt x="13104" y="1811"/>
                  </a:cubicBezTo>
                  <a:cubicBezTo>
                    <a:pt x="13104" y="1811"/>
                    <a:pt x="10813" y="1"/>
                    <a:pt x="75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6407675" y="4302000"/>
              <a:ext cx="122375" cy="373150"/>
            </a:xfrm>
            <a:custGeom>
              <a:rect b="b" l="l" r="r" t="t"/>
              <a:pathLst>
                <a:path extrusionOk="0" h="14926" w="4895">
                  <a:moveTo>
                    <a:pt x="712" y="1"/>
                  </a:moveTo>
                  <a:cubicBezTo>
                    <a:pt x="464" y="1"/>
                    <a:pt x="224" y="85"/>
                    <a:pt x="1" y="245"/>
                  </a:cubicBezTo>
                  <a:lnTo>
                    <a:pt x="3253" y="14804"/>
                  </a:lnTo>
                  <a:lnTo>
                    <a:pt x="4894" y="14926"/>
                  </a:lnTo>
                  <a:cubicBezTo>
                    <a:pt x="4894" y="14926"/>
                    <a:pt x="1490" y="518"/>
                    <a:pt x="1399" y="214"/>
                  </a:cubicBezTo>
                  <a:cubicBezTo>
                    <a:pt x="1168" y="70"/>
                    <a:pt x="937" y="1"/>
                    <a:pt x="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5647800" y="2691650"/>
              <a:ext cx="694550" cy="497925"/>
            </a:xfrm>
            <a:custGeom>
              <a:rect b="b" l="l" r="r" t="t"/>
              <a:pathLst>
                <a:path extrusionOk="0" h="19917" w="27782">
                  <a:moveTo>
                    <a:pt x="17935" y="1"/>
                  </a:moveTo>
                  <a:cubicBezTo>
                    <a:pt x="17324" y="1"/>
                    <a:pt x="10546" y="5092"/>
                    <a:pt x="5988" y="8548"/>
                  </a:cubicBezTo>
                  <a:cubicBezTo>
                    <a:pt x="1854" y="11679"/>
                    <a:pt x="0" y="17272"/>
                    <a:pt x="61" y="19916"/>
                  </a:cubicBezTo>
                  <a:cubicBezTo>
                    <a:pt x="61" y="19916"/>
                    <a:pt x="2614" y="12743"/>
                    <a:pt x="6262" y="10342"/>
                  </a:cubicBezTo>
                  <a:cubicBezTo>
                    <a:pt x="9939" y="7849"/>
                    <a:pt x="14712" y="4323"/>
                    <a:pt x="14712" y="4323"/>
                  </a:cubicBezTo>
                  <a:lnTo>
                    <a:pt x="14712" y="6178"/>
                  </a:lnTo>
                  <a:lnTo>
                    <a:pt x="19636" y="4323"/>
                  </a:lnTo>
                  <a:lnTo>
                    <a:pt x="19636" y="4323"/>
                  </a:lnTo>
                  <a:cubicBezTo>
                    <a:pt x="19636" y="4324"/>
                    <a:pt x="18754" y="7758"/>
                    <a:pt x="20699" y="8944"/>
                  </a:cubicBezTo>
                  <a:cubicBezTo>
                    <a:pt x="21915" y="9703"/>
                    <a:pt x="25289" y="12561"/>
                    <a:pt x="27782" y="14688"/>
                  </a:cubicBezTo>
                  <a:cubicBezTo>
                    <a:pt x="27356" y="13138"/>
                    <a:pt x="26779" y="11710"/>
                    <a:pt x="25988" y="10950"/>
                  </a:cubicBezTo>
                  <a:cubicBezTo>
                    <a:pt x="23709" y="8579"/>
                    <a:pt x="22310" y="8092"/>
                    <a:pt x="21581" y="5691"/>
                  </a:cubicBezTo>
                  <a:cubicBezTo>
                    <a:pt x="20851" y="3290"/>
                    <a:pt x="23465" y="1405"/>
                    <a:pt x="23465" y="1405"/>
                  </a:cubicBezTo>
                  <a:cubicBezTo>
                    <a:pt x="20365" y="1405"/>
                    <a:pt x="15563" y="3442"/>
                    <a:pt x="15563" y="3442"/>
                  </a:cubicBezTo>
                  <a:cubicBezTo>
                    <a:pt x="15563" y="3442"/>
                    <a:pt x="18298" y="190"/>
                    <a:pt x="17964" y="7"/>
                  </a:cubicBezTo>
                  <a:cubicBezTo>
                    <a:pt x="17957" y="3"/>
                    <a:pt x="17947" y="1"/>
                    <a:pt x="179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 name="Google Shape;1871;p48"/>
          <p:cNvGrpSpPr/>
          <p:nvPr/>
        </p:nvGrpSpPr>
        <p:grpSpPr>
          <a:xfrm rot="159468">
            <a:off x="448227" y="81986"/>
            <a:ext cx="873646" cy="754876"/>
            <a:chOff x="396175" y="2883775"/>
            <a:chExt cx="560325" cy="484150"/>
          </a:xfrm>
        </p:grpSpPr>
        <p:sp>
          <p:nvSpPr>
            <p:cNvPr id="1872" name="Google Shape;1872;p48"/>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8"/>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8"/>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8"/>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8"/>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 name="Google Shape;1877;p48"/>
          <p:cNvGrpSpPr/>
          <p:nvPr/>
        </p:nvGrpSpPr>
        <p:grpSpPr>
          <a:xfrm>
            <a:off x="1850100" y="177899"/>
            <a:ext cx="248422" cy="357102"/>
            <a:chOff x="1551948" y="1609850"/>
            <a:chExt cx="329778" cy="474051"/>
          </a:xfrm>
        </p:grpSpPr>
        <p:sp>
          <p:nvSpPr>
            <p:cNvPr id="1878" name="Google Shape;1878;p48"/>
            <p:cNvSpPr/>
            <p:nvPr/>
          </p:nvSpPr>
          <p:spPr>
            <a:xfrm>
              <a:off x="1551948" y="1609850"/>
              <a:ext cx="171839" cy="237411"/>
            </a:xfrm>
            <a:custGeom>
              <a:rect b="b" l="l" r="r" t="t"/>
              <a:pathLst>
                <a:path extrusionOk="0" h="3092" w="2238">
                  <a:moveTo>
                    <a:pt x="1156" y="1"/>
                  </a:moveTo>
                  <a:cubicBezTo>
                    <a:pt x="755" y="1"/>
                    <a:pt x="305" y="352"/>
                    <a:pt x="43" y="933"/>
                  </a:cubicBezTo>
                  <a:cubicBezTo>
                    <a:pt x="0" y="2154"/>
                    <a:pt x="296" y="3091"/>
                    <a:pt x="905" y="3091"/>
                  </a:cubicBezTo>
                  <a:cubicBezTo>
                    <a:pt x="942" y="3091"/>
                    <a:pt x="979" y="3088"/>
                    <a:pt x="1018" y="3081"/>
                  </a:cubicBezTo>
                  <a:cubicBezTo>
                    <a:pt x="2237" y="2532"/>
                    <a:pt x="2131" y="1085"/>
                    <a:pt x="1536" y="125"/>
                  </a:cubicBezTo>
                  <a:cubicBezTo>
                    <a:pt x="1421" y="41"/>
                    <a:pt x="1291" y="1"/>
                    <a:pt x="11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8"/>
            <p:cNvSpPr/>
            <p:nvPr/>
          </p:nvSpPr>
          <p:spPr>
            <a:xfrm>
              <a:off x="1789203" y="2009806"/>
              <a:ext cx="92523" cy="74095"/>
            </a:xfrm>
            <a:custGeom>
              <a:rect b="b" l="l" r="r" t="t"/>
              <a:pathLst>
                <a:path extrusionOk="0" h="965" w="1205">
                  <a:moveTo>
                    <a:pt x="407" y="1"/>
                  </a:moveTo>
                  <a:cubicBezTo>
                    <a:pt x="215" y="1"/>
                    <a:pt x="51" y="139"/>
                    <a:pt x="0" y="340"/>
                  </a:cubicBezTo>
                  <a:cubicBezTo>
                    <a:pt x="46" y="645"/>
                    <a:pt x="138" y="889"/>
                    <a:pt x="427" y="965"/>
                  </a:cubicBezTo>
                  <a:cubicBezTo>
                    <a:pt x="1204" y="965"/>
                    <a:pt x="1097" y="96"/>
                    <a:pt x="534" y="20"/>
                  </a:cubicBezTo>
                  <a:cubicBezTo>
                    <a:pt x="491" y="7"/>
                    <a:pt x="448" y="1"/>
                    <a:pt x="4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48"/>
          <p:cNvGrpSpPr/>
          <p:nvPr/>
        </p:nvGrpSpPr>
        <p:grpSpPr>
          <a:xfrm>
            <a:off x="8155136" y="3299610"/>
            <a:ext cx="362343" cy="290722"/>
            <a:chOff x="4106575" y="1776625"/>
            <a:chExt cx="239550" cy="155300"/>
          </a:xfrm>
        </p:grpSpPr>
        <p:sp>
          <p:nvSpPr>
            <p:cNvPr id="1881" name="Google Shape;1881;p48"/>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8"/>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8"/>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87" name="Shape 1887"/>
        <p:cNvGrpSpPr/>
        <p:nvPr/>
      </p:nvGrpSpPr>
      <p:grpSpPr>
        <a:xfrm>
          <a:off x="0" y="0"/>
          <a:ext cx="0" cy="0"/>
          <a:chOff x="0" y="0"/>
          <a:chExt cx="0" cy="0"/>
        </a:xfrm>
      </p:grpSpPr>
      <p:sp>
        <p:nvSpPr>
          <p:cNvPr id="1888" name="Google Shape;1888;p4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889" name="Google Shape;1889;p49"/>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3" name="Shape 1893"/>
        <p:cNvGrpSpPr/>
        <p:nvPr/>
      </p:nvGrpSpPr>
      <p:grpSpPr>
        <a:xfrm>
          <a:off x="0" y="0"/>
          <a:ext cx="0" cy="0"/>
          <a:chOff x="0" y="0"/>
          <a:chExt cx="0" cy="0"/>
        </a:xfrm>
      </p:grpSpPr>
      <p:sp>
        <p:nvSpPr>
          <p:cNvPr id="1894" name="Google Shape;1894;p50"/>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895" name="Google Shape;1895;p5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99" name="Shape 1899"/>
        <p:cNvGrpSpPr/>
        <p:nvPr/>
      </p:nvGrpSpPr>
      <p:grpSpPr>
        <a:xfrm>
          <a:off x="0" y="0"/>
          <a:ext cx="0" cy="0"/>
          <a:chOff x="0" y="0"/>
          <a:chExt cx="0" cy="0"/>
        </a:xfrm>
      </p:grpSpPr>
      <p:sp>
        <p:nvSpPr>
          <p:cNvPr id="1900" name="Google Shape;1900;p51"/>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Poppins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https://fonts.google.com/specimen/Poppins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901" name="Google Shape;1901;p51"/>
          <p:cNvSpPr/>
          <p:nvPr/>
        </p:nvSpPr>
        <p:spPr>
          <a:xfrm>
            <a:off x="2052650" y="2607225"/>
            <a:ext cx="791400" cy="754200"/>
          </a:xfrm>
          <a:prstGeom prst="roundRect">
            <a:avLst>
              <a:gd fmla="val 16667" name="adj"/>
            </a:avLst>
          </a:prstGeom>
          <a:solidFill>
            <a:srgbClr val="33312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1"/>
          <p:cNvSpPr/>
          <p:nvPr/>
        </p:nvSpPr>
        <p:spPr>
          <a:xfrm>
            <a:off x="3114470" y="2607225"/>
            <a:ext cx="791400" cy="754200"/>
          </a:xfrm>
          <a:prstGeom prst="roundRect">
            <a:avLst>
              <a:gd fmla="val 16667" name="adj"/>
            </a:avLst>
          </a:prstGeom>
          <a:solidFill>
            <a:srgbClr val="EBDDB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1"/>
          <p:cNvSpPr/>
          <p:nvPr/>
        </p:nvSpPr>
        <p:spPr>
          <a:xfrm>
            <a:off x="4176289" y="2607225"/>
            <a:ext cx="791400" cy="754200"/>
          </a:xfrm>
          <a:prstGeom prst="roundRect">
            <a:avLst>
              <a:gd fmla="val 16667" name="adj"/>
            </a:avLst>
          </a:prstGeom>
          <a:solidFill>
            <a:srgbClr val="A8A84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1"/>
          <p:cNvSpPr txBox="1"/>
          <p:nvPr/>
        </p:nvSpPr>
        <p:spPr>
          <a:xfrm>
            <a:off x="2052650" y="2764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#33312b</a:t>
            </a:r>
            <a:endParaRPr sz="1000">
              <a:solidFill>
                <a:srgbClr val="FFFFFF"/>
              </a:solidFill>
            </a:endParaRPr>
          </a:p>
        </p:txBody>
      </p:sp>
      <p:sp>
        <p:nvSpPr>
          <p:cNvPr id="1905" name="Google Shape;1905;p51"/>
          <p:cNvSpPr txBox="1"/>
          <p:nvPr/>
        </p:nvSpPr>
        <p:spPr>
          <a:xfrm>
            <a:off x="3114475" y="2764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#ebddbc</a:t>
            </a:r>
            <a:endParaRPr sz="1000">
              <a:solidFill>
                <a:schemeClr val="dk1"/>
              </a:solidFill>
            </a:endParaRPr>
          </a:p>
        </p:txBody>
      </p:sp>
      <p:sp>
        <p:nvSpPr>
          <p:cNvPr id="1906" name="Google Shape;1906;p51"/>
          <p:cNvSpPr txBox="1"/>
          <p:nvPr/>
        </p:nvSpPr>
        <p:spPr>
          <a:xfrm>
            <a:off x="4176300" y="2764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#a8a84c</a:t>
            </a:r>
            <a:endParaRPr sz="1000">
              <a:solidFill>
                <a:srgbClr val="FFFFFF"/>
              </a:solidFill>
            </a:endParaRPr>
          </a:p>
        </p:txBody>
      </p:sp>
      <p:sp>
        <p:nvSpPr>
          <p:cNvPr id="1907" name="Google Shape;1907;p51"/>
          <p:cNvSpPr/>
          <p:nvPr/>
        </p:nvSpPr>
        <p:spPr>
          <a:xfrm>
            <a:off x="5238125" y="2607225"/>
            <a:ext cx="791400" cy="754200"/>
          </a:xfrm>
          <a:prstGeom prst="roundRect">
            <a:avLst>
              <a:gd fmla="val 16667" name="adj"/>
            </a:avLst>
          </a:prstGeom>
          <a:solidFill>
            <a:srgbClr val="C1C15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1"/>
          <p:cNvSpPr txBox="1"/>
          <p:nvPr/>
        </p:nvSpPr>
        <p:spPr>
          <a:xfrm>
            <a:off x="5238125" y="2764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#c1c155</a:t>
            </a:r>
            <a:endParaRPr sz="1000">
              <a:solidFill>
                <a:schemeClr val="dk1"/>
              </a:solidFill>
            </a:endParaRPr>
          </a:p>
        </p:txBody>
      </p:sp>
      <p:sp>
        <p:nvSpPr>
          <p:cNvPr id="1909" name="Google Shape;1909;p51"/>
          <p:cNvSpPr/>
          <p:nvPr/>
        </p:nvSpPr>
        <p:spPr>
          <a:xfrm>
            <a:off x="2052650" y="3538325"/>
            <a:ext cx="791400" cy="754200"/>
          </a:xfrm>
          <a:prstGeom prst="roundRect">
            <a:avLst>
              <a:gd fmla="val 16667" name="adj"/>
            </a:avLst>
          </a:prstGeom>
          <a:solidFill>
            <a:srgbClr val="EFC37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1"/>
          <p:cNvSpPr/>
          <p:nvPr/>
        </p:nvSpPr>
        <p:spPr>
          <a:xfrm>
            <a:off x="3114470" y="3538325"/>
            <a:ext cx="791400" cy="754200"/>
          </a:xfrm>
          <a:prstGeom prst="roundRect">
            <a:avLst>
              <a:gd fmla="val 16667" name="adj"/>
            </a:avLst>
          </a:prstGeom>
          <a:solidFill>
            <a:srgbClr val="6A5A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1"/>
          <p:cNvSpPr/>
          <p:nvPr/>
        </p:nvSpPr>
        <p:spPr>
          <a:xfrm>
            <a:off x="4176289" y="3538325"/>
            <a:ext cx="791400" cy="754200"/>
          </a:xfrm>
          <a:prstGeom prst="roundRect">
            <a:avLst>
              <a:gd fmla="val 16667" name="adj"/>
            </a:avLst>
          </a:prstGeom>
          <a:solidFill>
            <a:srgbClr val="62622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1"/>
          <p:cNvSpPr txBox="1"/>
          <p:nvPr/>
        </p:nvSpPr>
        <p:spPr>
          <a:xfrm>
            <a:off x="2052650" y="3695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#efc37b</a:t>
            </a:r>
            <a:endParaRPr sz="1000">
              <a:solidFill>
                <a:schemeClr val="dk1"/>
              </a:solidFill>
            </a:endParaRPr>
          </a:p>
        </p:txBody>
      </p:sp>
      <p:sp>
        <p:nvSpPr>
          <p:cNvPr id="1913" name="Google Shape;1913;p51"/>
          <p:cNvSpPr txBox="1"/>
          <p:nvPr/>
        </p:nvSpPr>
        <p:spPr>
          <a:xfrm>
            <a:off x="3114475" y="3695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#6a5a44</a:t>
            </a:r>
            <a:endParaRPr sz="1000">
              <a:solidFill>
                <a:srgbClr val="FFFFFF"/>
              </a:solidFill>
            </a:endParaRPr>
          </a:p>
        </p:txBody>
      </p:sp>
      <p:sp>
        <p:nvSpPr>
          <p:cNvPr id="1914" name="Google Shape;1914;p51"/>
          <p:cNvSpPr txBox="1"/>
          <p:nvPr/>
        </p:nvSpPr>
        <p:spPr>
          <a:xfrm>
            <a:off x="4176300" y="3695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#62622e</a:t>
            </a:r>
            <a:endParaRPr sz="1000">
              <a:solidFill>
                <a:srgbClr val="FFFFFF"/>
              </a:solidFill>
            </a:endParaRPr>
          </a:p>
        </p:txBody>
      </p:sp>
      <p:sp>
        <p:nvSpPr>
          <p:cNvPr id="1915" name="Google Shape;1915;p51"/>
          <p:cNvSpPr/>
          <p:nvPr/>
        </p:nvSpPr>
        <p:spPr>
          <a:xfrm>
            <a:off x="5238125" y="3538325"/>
            <a:ext cx="791400" cy="754200"/>
          </a:xfrm>
          <a:prstGeom prst="roundRect">
            <a:avLst>
              <a:gd fmla="val 16667" name="adj"/>
            </a:avLst>
          </a:prstGeom>
          <a:solidFill>
            <a:srgbClr val="F8F3E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1"/>
          <p:cNvSpPr txBox="1"/>
          <p:nvPr/>
        </p:nvSpPr>
        <p:spPr>
          <a:xfrm>
            <a:off x="5238125" y="3695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#f8f3e3</a:t>
            </a:r>
            <a:endParaRPr sz="1000">
              <a:solidFill>
                <a:schemeClr val="dk1"/>
              </a:solidFill>
            </a:endParaRPr>
          </a:p>
        </p:txBody>
      </p:sp>
      <p:sp>
        <p:nvSpPr>
          <p:cNvPr id="1917" name="Google Shape;1917;p51"/>
          <p:cNvSpPr/>
          <p:nvPr/>
        </p:nvSpPr>
        <p:spPr>
          <a:xfrm>
            <a:off x="6299950" y="2607225"/>
            <a:ext cx="791400" cy="754200"/>
          </a:xfrm>
          <a:prstGeom prst="roundRect">
            <a:avLst>
              <a:gd fmla="val 16667" name="adj"/>
            </a:avLst>
          </a:prstGeom>
          <a:solidFill>
            <a:srgbClr val="ECB25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1"/>
          <p:cNvSpPr txBox="1"/>
          <p:nvPr/>
        </p:nvSpPr>
        <p:spPr>
          <a:xfrm>
            <a:off x="6299950" y="2764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#ecb257</a:t>
            </a:r>
            <a:endParaRPr sz="1000">
              <a:solidFill>
                <a:schemeClr val="dk1"/>
              </a:solidFill>
            </a:endParaRPr>
          </a:p>
        </p:txBody>
      </p:sp>
      <p:sp>
        <p:nvSpPr>
          <p:cNvPr id="1919" name="Google Shape;1919;p51"/>
          <p:cNvSpPr/>
          <p:nvPr/>
        </p:nvSpPr>
        <p:spPr>
          <a:xfrm>
            <a:off x="6299950" y="353832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1"/>
          <p:cNvSpPr txBox="1"/>
          <p:nvPr/>
        </p:nvSpPr>
        <p:spPr>
          <a:xfrm>
            <a:off x="6299950" y="3695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1921" name="Google Shape;1921;p5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25" name="Shape 1925"/>
        <p:cNvGrpSpPr/>
        <p:nvPr/>
      </p:nvGrpSpPr>
      <p:grpSpPr>
        <a:xfrm>
          <a:off x="0" y="0"/>
          <a:ext cx="0" cy="0"/>
          <a:chOff x="0" y="0"/>
          <a:chExt cx="0" cy="0"/>
        </a:xfrm>
      </p:grpSpPr>
      <p:sp>
        <p:nvSpPr>
          <p:cNvPr id="1926" name="Google Shape;1926;p52"/>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927" name="Google Shape;1927;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928" name="Google Shape;1928;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929" name="Google Shape;1929;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930" name="Google Shape;1930;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931" name="Google Shape;1931;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932" name="Google Shape;1932;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933" name="Google Shape;1933;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934" name="Google Shape;1934;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935" name="Google Shape;1935;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936" name="Google Shape;1936;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937" name="Google Shape;1937;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41" name="Shape 1941"/>
        <p:cNvGrpSpPr/>
        <p:nvPr/>
      </p:nvGrpSpPr>
      <p:grpSpPr>
        <a:xfrm>
          <a:off x="0" y="0"/>
          <a:ext cx="0" cy="0"/>
          <a:chOff x="0" y="0"/>
          <a:chExt cx="0" cy="0"/>
        </a:xfrm>
      </p:grpSpPr>
      <p:sp>
        <p:nvSpPr>
          <p:cNvPr id="1942" name="Google Shape;1942;p53"/>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943" name="Google Shape;1943;p53"/>
          <p:cNvGrpSpPr/>
          <p:nvPr/>
        </p:nvGrpSpPr>
        <p:grpSpPr>
          <a:xfrm>
            <a:off x="5117640" y="3085736"/>
            <a:ext cx="474294" cy="551291"/>
            <a:chOff x="4727025" y="1332775"/>
            <a:chExt cx="59900" cy="69625"/>
          </a:xfrm>
        </p:grpSpPr>
        <p:sp>
          <p:nvSpPr>
            <p:cNvPr id="1944" name="Google Shape;1944;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 name="Google Shape;1946;p53"/>
          <p:cNvGrpSpPr/>
          <p:nvPr/>
        </p:nvGrpSpPr>
        <p:grpSpPr>
          <a:xfrm>
            <a:off x="5731296" y="2314340"/>
            <a:ext cx="555653" cy="557031"/>
            <a:chOff x="4820425" y="1329900"/>
            <a:chExt cx="70175" cy="70350"/>
          </a:xfrm>
        </p:grpSpPr>
        <p:sp>
          <p:nvSpPr>
            <p:cNvPr id="1947" name="Google Shape;1947;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 name="Google Shape;1951;p53"/>
          <p:cNvGrpSpPr/>
          <p:nvPr/>
        </p:nvGrpSpPr>
        <p:grpSpPr>
          <a:xfrm>
            <a:off x="6357664" y="2318845"/>
            <a:ext cx="582574" cy="533871"/>
            <a:chOff x="4903200" y="1331525"/>
            <a:chExt cx="73575" cy="67425"/>
          </a:xfrm>
        </p:grpSpPr>
        <p:sp>
          <p:nvSpPr>
            <p:cNvPr id="1952" name="Google Shape;1952;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 name="Google Shape;1954;p53"/>
          <p:cNvGrpSpPr/>
          <p:nvPr/>
        </p:nvGrpSpPr>
        <p:grpSpPr>
          <a:xfrm>
            <a:off x="5717142" y="3078709"/>
            <a:ext cx="583960" cy="565345"/>
            <a:chOff x="4815575" y="1416800"/>
            <a:chExt cx="73750" cy="71400"/>
          </a:xfrm>
        </p:grpSpPr>
        <p:sp>
          <p:nvSpPr>
            <p:cNvPr id="1955" name="Google Shape;1955;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8" name="Google Shape;1958;p53"/>
          <p:cNvGrpSpPr/>
          <p:nvPr/>
        </p:nvGrpSpPr>
        <p:grpSpPr>
          <a:xfrm>
            <a:off x="6351924" y="3108896"/>
            <a:ext cx="589898" cy="504970"/>
            <a:chOff x="4902475" y="1418875"/>
            <a:chExt cx="74500" cy="63775"/>
          </a:xfrm>
        </p:grpSpPr>
        <p:sp>
          <p:nvSpPr>
            <p:cNvPr id="1959" name="Google Shape;1959;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3"/>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1" name="Google Shape;1961;p53"/>
          <p:cNvGrpSpPr/>
          <p:nvPr/>
        </p:nvGrpSpPr>
        <p:grpSpPr>
          <a:xfrm>
            <a:off x="5727139" y="3826000"/>
            <a:ext cx="563967" cy="567127"/>
            <a:chOff x="4818100" y="1507675"/>
            <a:chExt cx="71225" cy="71625"/>
          </a:xfrm>
        </p:grpSpPr>
        <p:sp>
          <p:nvSpPr>
            <p:cNvPr id="1962" name="Google Shape;1962;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 name="Google Shape;1966;p53"/>
          <p:cNvGrpSpPr/>
          <p:nvPr/>
        </p:nvGrpSpPr>
        <p:grpSpPr>
          <a:xfrm>
            <a:off x="5040636" y="3829461"/>
            <a:ext cx="628301" cy="588505"/>
            <a:chOff x="4721450" y="1509475"/>
            <a:chExt cx="79350" cy="74325"/>
          </a:xfrm>
        </p:grpSpPr>
        <p:sp>
          <p:nvSpPr>
            <p:cNvPr id="1967" name="Google Shape;1967;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 name="Google Shape;1971;p53"/>
          <p:cNvGrpSpPr/>
          <p:nvPr/>
        </p:nvGrpSpPr>
        <p:grpSpPr>
          <a:xfrm>
            <a:off x="6386170" y="3814027"/>
            <a:ext cx="557038" cy="562772"/>
            <a:chOff x="4906800" y="1507500"/>
            <a:chExt cx="70350" cy="71075"/>
          </a:xfrm>
        </p:grpSpPr>
        <p:sp>
          <p:nvSpPr>
            <p:cNvPr id="1972" name="Google Shape;1972;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 name="Google Shape;1977;p53"/>
          <p:cNvGrpSpPr/>
          <p:nvPr/>
        </p:nvGrpSpPr>
        <p:grpSpPr>
          <a:xfrm>
            <a:off x="4423778" y="2340963"/>
            <a:ext cx="517934" cy="517934"/>
            <a:chOff x="3736598" y="2170606"/>
            <a:chExt cx="404889" cy="404889"/>
          </a:xfrm>
        </p:grpSpPr>
        <p:sp>
          <p:nvSpPr>
            <p:cNvPr id="1978" name="Google Shape;1978;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2" name="Google Shape;1982;p53"/>
          <p:cNvGrpSpPr/>
          <p:nvPr/>
        </p:nvGrpSpPr>
        <p:grpSpPr>
          <a:xfrm>
            <a:off x="3690839" y="2341061"/>
            <a:ext cx="586986" cy="517740"/>
            <a:chOff x="3161917" y="2170682"/>
            <a:chExt cx="458870" cy="404737"/>
          </a:xfrm>
        </p:grpSpPr>
        <p:sp>
          <p:nvSpPr>
            <p:cNvPr id="1983" name="Google Shape;1983;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 name="Google Shape;1986;p53"/>
          <p:cNvGrpSpPr/>
          <p:nvPr/>
        </p:nvGrpSpPr>
        <p:grpSpPr>
          <a:xfrm>
            <a:off x="3713860" y="3102400"/>
            <a:ext cx="540943" cy="517963"/>
            <a:chOff x="3179914" y="2889488"/>
            <a:chExt cx="422876" cy="404911"/>
          </a:xfrm>
        </p:grpSpPr>
        <p:sp>
          <p:nvSpPr>
            <p:cNvPr id="1987" name="Google Shape;1987;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 name="Google Shape;1993;p53"/>
          <p:cNvGrpSpPr/>
          <p:nvPr/>
        </p:nvGrpSpPr>
        <p:grpSpPr>
          <a:xfrm>
            <a:off x="4414654" y="3102358"/>
            <a:ext cx="536180" cy="518047"/>
            <a:chOff x="3729467" y="2889422"/>
            <a:chExt cx="419153" cy="404977"/>
          </a:xfrm>
        </p:grpSpPr>
        <p:sp>
          <p:nvSpPr>
            <p:cNvPr id="1994" name="Google Shape;1994;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 name="Google Shape;2001;p53"/>
          <p:cNvGrpSpPr/>
          <p:nvPr/>
        </p:nvGrpSpPr>
        <p:grpSpPr>
          <a:xfrm>
            <a:off x="1951688" y="3445787"/>
            <a:ext cx="965351" cy="134611"/>
            <a:chOff x="4411970" y="2962952"/>
            <a:chExt cx="706544" cy="104212"/>
          </a:xfrm>
        </p:grpSpPr>
        <p:sp>
          <p:nvSpPr>
            <p:cNvPr id="2002" name="Google Shape;2002;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 name="Google Shape;2006;p53"/>
          <p:cNvGrpSpPr/>
          <p:nvPr/>
        </p:nvGrpSpPr>
        <p:grpSpPr>
          <a:xfrm>
            <a:off x="1951688" y="3041077"/>
            <a:ext cx="960158" cy="289172"/>
            <a:chOff x="4411970" y="2726085"/>
            <a:chExt cx="643107" cy="193659"/>
          </a:xfrm>
        </p:grpSpPr>
        <p:sp>
          <p:nvSpPr>
            <p:cNvPr id="2007" name="Google Shape;2007;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 name="Google Shape;2010;p53"/>
          <p:cNvGrpSpPr/>
          <p:nvPr/>
        </p:nvGrpSpPr>
        <p:grpSpPr>
          <a:xfrm>
            <a:off x="960185" y="3295400"/>
            <a:ext cx="811503" cy="252584"/>
            <a:chOff x="4411970" y="4340222"/>
            <a:chExt cx="779467" cy="242683"/>
          </a:xfrm>
        </p:grpSpPr>
        <p:sp>
          <p:nvSpPr>
            <p:cNvPr id="2011" name="Google Shape;2011;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3"/>
          <p:cNvGrpSpPr/>
          <p:nvPr/>
        </p:nvGrpSpPr>
        <p:grpSpPr>
          <a:xfrm>
            <a:off x="1951688" y="2709308"/>
            <a:ext cx="965160" cy="216230"/>
            <a:chOff x="4411970" y="2468674"/>
            <a:chExt cx="747317" cy="167425"/>
          </a:xfrm>
        </p:grpSpPr>
        <p:sp>
          <p:nvSpPr>
            <p:cNvPr id="2015" name="Google Shape;2015;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7" name="Google Shape;2017;p53"/>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8" name="Google Shape;2018;p53"/>
          <p:cNvGrpSpPr/>
          <p:nvPr/>
        </p:nvGrpSpPr>
        <p:grpSpPr>
          <a:xfrm>
            <a:off x="959254" y="2334687"/>
            <a:ext cx="1959041" cy="208784"/>
            <a:chOff x="6336019" y="3733725"/>
            <a:chExt cx="2566206" cy="351310"/>
          </a:xfrm>
        </p:grpSpPr>
        <p:sp>
          <p:nvSpPr>
            <p:cNvPr id="2019" name="Google Shape;2019;p53"/>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3"/>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3"/>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 name="Google Shape;2023;p53"/>
          <p:cNvGrpSpPr/>
          <p:nvPr/>
        </p:nvGrpSpPr>
        <p:grpSpPr>
          <a:xfrm>
            <a:off x="1951688" y="3950602"/>
            <a:ext cx="946551" cy="153200"/>
            <a:chOff x="4404545" y="3301592"/>
            <a:chExt cx="782403" cy="129272"/>
          </a:xfrm>
        </p:grpSpPr>
        <p:sp>
          <p:nvSpPr>
            <p:cNvPr id="2024" name="Google Shape;2024;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3"/>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 name="Google Shape;2026;p53"/>
          <p:cNvGrpSpPr/>
          <p:nvPr/>
        </p:nvGrpSpPr>
        <p:grpSpPr>
          <a:xfrm>
            <a:off x="1951688" y="3695937"/>
            <a:ext cx="962257" cy="139127"/>
            <a:chOff x="4411970" y="3131459"/>
            <a:chExt cx="710520" cy="117397"/>
          </a:xfrm>
        </p:grpSpPr>
        <p:sp>
          <p:nvSpPr>
            <p:cNvPr id="2027" name="Google Shape;2027;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029" name="Google Shape;2029;p53"/>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30" name="Google Shape;2030;p53"/>
          <p:cNvGrpSpPr/>
          <p:nvPr/>
        </p:nvGrpSpPr>
        <p:grpSpPr>
          <a:xfrm>
            <a:off x="951833" y="3621603"/>
            <a:ext cx="823838" cy="458988"/>
            <a:chOff x="4411970" y="1801825"/>
            <a:chExt cx="734586" cy="409262"/>
          </a:xfrm>
        </p:grpSpPr>
        <p:sp>
          <p:nvSpPr>
            <p:cNvPr id="2031" name="Google Shape;2031;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 name="Google Shape;2033;p53"/>
          <p:cNvGrpSpPr/>
          <p:nvPr/>
        </p:nvGrpSpPr>
        <p:grpSpPr>
          <a:xfrm>
            <a:off x="3056804" y="2339173"/>
            <a:ext cx="521514" cy="521514"/>
            <a:chOff x="5681300" y="2527788"/>
            <a:chExt cx="805800" cy="805800"/>
          </a:xfrm>
        </p:grpSpPr>
        <p:sp>
          <p:nvSpPr>
            <p:cNvPr id="2034" name="Google Shape;2034;p53"/>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 name="Google Shape;2036;p53"/>
          <p:cNvGrpSpPr/>
          <p:nvPr/>
        </p:nvGrpSpPr>
        <p:grpSpPr>
          <a:xfrm>
            <a:off x="3051044" y="3094865"/>
            <a:ext cx="533033" cy="533033"/>
            <a:chOff x="4049800" y="640400"/>
            <a:chExt cx="858900" cy="858900"/>
          </a:xfrm>
        </p:grpSpPr>
        <p:sp>
          <p:nvSpPr>
            <p:cNvPr id="2037" name="Google Shape;2037;p53"/>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3"/>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53"/>
          <p:cNvGrpSpPr/>
          <p:nvPr/>
        </p:nvGrpSpPr>
        <p:grpSpPr>
          <a:xfrm>
            <a:off x="2976527" y="3772543"/>
            <a:ext cx="682068" cy="682068"/>
            <a:chOff x="5080188" y="927900"/>
            <a:chExt cx="961200" cy="961200"/>
          </a:xfrm>
        </p:grpSpPr>
        <p:sp>
          <p:nvSpPr>
            <p:cNvPr id="2040" name="Google Shape;2040;p53"/>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3"/>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 name="Google Shape;2048;p53"/>
          <p:cNvGrpSpPr/>
          <p:nvPr/>
        </p:nvGrpSpPr>
        <p:grpSpPr>
          <a:xfrm>
            <a:off x="4440026" y="3869234"/>
            <a:ext cx="505650" cy="504006"/>
            <a:chOff x="6039282" y="1042577"/>
            <a:chExt cx="734315" cy="731929"/>
          </a:xfrm>
        </p:grpSpPr>
        <p:sp>
          <p:nvSpPr>
            <p:cNvPr id="2049" name="Google Shape;2049;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 name="Google Shape;2070;p53"/>
          <p:cNvGrpSpPr/>
          <p:nvPr/>
        </p:nvGrpSpPr>
        <p:grpSpPr>
          <a:xfrm>
            <a:off x="5052628" y="2298862"/>
            <a:ext cx="567744" cy="602136"/>
            <a:chOff x="1825800" y="1651625"/>
            <a:chExt cx="539989" cy="571775"/>
          </a:xfrm>
        </p:grpSpPr>
        <p:sp>
          <p:nvSpPr>
            <p:cNvPr id="2071" name="Google Shape;2071;p53"/>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3"/>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3"/>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5" name="Google Shape;2075;p53"/>
          <p:cNvGrpSpPr/>
          <p:nvPr/>
        </p:nvGrpSpPr>
        <p:grpSpPr>
          <a:xfrm>
            <a:off x="3727557" y="3855579"/>
            <a:ext cx="508123" cy="507955"/>
            <a:chOff x="1897577" y="2802432"/>
            <a:chExt cx="492176" cy="492014"/>
          </a:xfrm>
        </p:grpSpPr>
        <p:sp>
          <p:nvSpPr>
            <p:cNvPr id="2076" name="Google Shape;2076;p53"/>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3"/>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3"/>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3"/>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3"/>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3"/>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3"/>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3"/>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3"/>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3"/>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3"/>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3"/>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 name="Google Shape;2088;p53"/>
          <p:cNvGrpSpPr/>
          <p:nvPr/>
        </p:nvGrpSpPr>
        <p:grpSpPr>
          <a:xfrm>
            <a:off x="959087" y="4169123"/>
            <a:ext cx="809227" cy="200842"/>
            <a:chOff x="2013045" y="4813233"/>
            <a:chExt cx="921986" cy="228854"/>
          </a:xfrm>
        </p:grpSpPr>
        <p:sp>
          <p:nvSpPr>
            <p:cNvPr id="2089" name="Google Shape;2089;p53"/>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3"/>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1" name="Google Shape;2091;p53"/>
          <p:cNvGrpSpPr/>
          <p:nvPr/>
        </p:nvGrpSpPr>
        <p:grpSpPr>
          <a:xfrm>
            <a:off x="967547" y="2656004"/>
            <a:ext cx="792421" cy="269941"/>
            <a:chOff x="1046767" y="4756633"/>
            <a:chExt cx="859646" cy="292841"/>
          </a:xfrm>
        </p:grpSpPr>
        <p:sp>
          <p:nvSpPr>
            <p:cNvPr id="2092" name="Google Shape;2092;p53"/>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3"/>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3"/>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5" name="Google Shape;2095;p53"/>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3"/>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3"/>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3"/>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9" name="Google Shape;2099;p53"/>
          <p:cNvGrpSpPr/>
          <p:nvPr/>
        </p:nvGrpSpPr>
        <p:grpSpPr>
          <a:xfrm>
            <a:off x="7103403" y="2550562"/>
            <a:ext cx="166473" cy="141497"/>
            <a:chOff x="4660325" y="1866850"/>
            <a:chExt cx="68350" cy="58100"/>
          </a:xfrm>
        </p:grpSpPr>
        <p:sp>
          <p:nvSpPr>
            <p:cNvPr id="2100" name="Google Shape;2100;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 name="Google Shape;2102;p53"/>
          <p:cNvGrpSpPr/>
          <p:nvPr/>
        </p:nvGrpSpPr>
        <p:grpSpPr>
          <a:xfrm>
            <a:off x="7412747" y="2576286"/>
            <a:ext cx="162515" cy="90049"/>
            <a:chOff x="4791775" y="1877500"/>
            <a:chExt cx="66725" cy="36975"/>
          </a:xfrm>
        </p:grpSpPr>
        <p:sp>
          <p:nvSpPr>
            <p:cNvPr id="2103" name="Google Shape;2103;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 name="Google Shape;2105;p53"/>
          <p:cNvGrpSpPr/>
          <p:nvPr/>
        </p:nvGrpSpPr>
        <p:grpSpPr>
          <a:xfrm>
            <a:off x="7734460" y="2576286"/>
            <a:ext cx="144979" cy="90049"/>
            <a:chOff x="4923925" y="1877500"/>
            <a:chExt cx="59525" cy="36975"/>
          </a:xfrm>
        </p:grpSpPr>
        <p:sp>
          <p:nvSpPr>
            <p:cNvPr id="2106" name="Google Shape;2106;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 name="Google Shape;2108;p53"/>
          <p:cNvGrpSpPr/>
          <p:nvPr/>
        </p:nvGrpSpPr>
        <p:grpSpPr>
          <a:xfrm>
            <a:off x="8028952" y="2558477"/>
            <a:ext cx="141447" cy="125667"/>
            <a:chOff x="5058450" y="1870100"/>
            <a:chExt cx="58075" cy="51600"/>
          </a:xfrm>
        </p:grpSpPr>
        <p:sp>
          <p:nvSpPr>
            <p:cNvPr id="2109" name="Google Shape;2109;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1" name="Google Shape;2111;p53"/>
          <p:cNvGrpSpPr/>
          <p:nvPr/>
        </p:nvGrpSpPr>
        <p:grpSpPr>
          <a:xfrm>
            <a:off x="7443466" y="2980885"/>
            <a:ext cx="101077" cy="107645"/>
            <a:chOff x="4811425" y="2065025"/>
            <a:chExt cx="41500" cy="44200"/>
          </a:xfrm>
        </p:grpSpPr>
        <p:sp>
          <p:nvSpPr>
            <p:cNvPr id="2112" name="Google Shape;2112;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 name="Google Shape;2114;p53"/>
          <p:cNvGrpSpPr/>
          <p:nvPr/>
        </p:nvGrpSpPr>
        <p:grpSpPr>
          <a:xfrm>
            <a:off x="7735904" y="2981098"/>
            <a:ext cx="120867" cy="107218"/>
            <a:chOff x="4929875" y="2065025"/>
            <a:chExt cx="49625" cy="44025"/>
          </a:xfrm>
        </p:grpSpPr>
        <p:sp>
          <p:nvSpPr>
            <p:cNvPr id="2115" name="Google Shape;2115;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 name="Google Shape;2117;p53"/>
          <p:cNvGrpSpPr/>
          <p:nvPr/>
        </p:nvGrpSpPr>
        <p:grpSpPr>
          <a:xfrm>
            <a:off x="8064572" y="2984112"/>
            <a:ext cx="70206" cy="101191"/>
            <a:chOff x="5083925" y="2066350"/>
            <a:chExt cx="28825" cy="41550"/>
          </a:xfrm>
        </p:grpSpPr>
        <p:sp>
          <p:nvSpPr>
            <p:cNvPr id="2118" name="Google Shape;2118;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53"/>
          <p:cNvGrpSpPr/>
          <p:nvPr/>
        </p:nvGrpSpPr>
        <p:grpSpPr>
          <a:xfrm>
            <a:off x="7096126" y="2999759"/>
            <a:ext cx="181026" cy="69896"/>
            <a:chOff x="4659775" y="2072775"/>
            <a:chExt cx="74325" cy="28700"/>
          </a:xfrm>
        </p:grpSpPr>
        <p:sp>
          <p:nvSpPr>
            <p:cNvPr id="2121" name="Google Shape;2121;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 name="Google Shape;2124;p53"/>
          <p:cNvGrpSpPr/>
          <p:nvPr/>
        </p:nvGrpSpPr>
        <p:grpSpPr>
          <a:xfrm>
            <a:off x="8015982" y="2790324"/>
            <a:ext cx="167387" cy="89197"/>
            <a:chOff x="4662475" y="1976500"/>
            <a:chExt cx="68725" cy="36625"/>
          </a:xfrm>
        </p:grpSpPr>
        <p:sp>
          <p:nvSpPr>
            <p:cNvPr id="2125" name="Google Shape;2125;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 name="Google Shape;2128;p53"/>
          <p:cNvGrpSpPr/>
          <p:nvPr/>
        </p:nvGrpSpPr>
        <p:grpSpPr>
          <a:xfrm>
            <a:off x="7712887" y="2793764"/>
            <a:ext cx="166899" cy="82317"/>
            <a:chOff x="4920150" y="1977875"/>
            <a:chExt cx="68525" cy="33800"/>
          </a:xfrm>
        </p:grpSpPr>
        <p:sp>
          <p:nvSpPr>
            <p:cNvPr id="2129" name="Google Shape;2129;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 name="Google Shape;2132;p53"/>
          <p:cNvGrpSpPr/>
          <p:nvPr/>
        </p:nvGrpSpPr>
        <p:grpSpPr>
          <a:xfrm>
            <a:off x="7124044" y="3197682"/>
            <a:ext cx="125190" cy="127859"/>
            <a:chOff x="4676550" y="2160575"/>
            <a:chExt cx="51400" cy="52500"/>
          </a:xfrm>
        </p:grpSpPr>
        <p:sp>
          <p:nvSpPr>
            <p:cNvPr id="2133" name="Google Shape;2133;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 name="Google Shape;2136;p53"/>
          <p:cNvGrpSpPr/>
          <p:nvPr/>
        </p:nvGrpSpPr>
        <p:grpSpPr>
          <a:xfrm>
            <a:off x="7421302" y="3204714"/>
            <a:ext cx="145405" cy="113794"/>
            <a:chOff x="4768325" y="2163475"/>
            <a:chExt cx="59700" cy="46725"/>
          </a:xfrm>
        </p:grpSpPr>
        <p:sp>
          <p:nvSpPr>
            <p:cNvPr id="2137" name="Google Shape;2137;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9" name="Google Shape;2139;p53"/>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3"/>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3"/>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3"/>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3"/>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3"/>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5" name="Google Shape;2145;p53"/>
          <p:cNvGrpSpPr/>
          <p:nvPr/>
        </p:nvGrpSpPr>
        <p:grpSpPr>
          <a:xfrm>
            <a:off x="7437621" y="3459808"/>
            <a:ext cx="112768" cy="106853"/>
            <a:chOff x="4768575" y="2253950"/>
            <a:chExt cx="46300" cy="43875"/>
          </a:xfrm>
        </p:grpSpPr>
        <p:sp>
          <p:nvSpPr>
            <p:cNvPr id="2146" name="Google Shape;2146;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8" name="Google Shape;2148;p53"/>
          <p:cNvGrpSpPr/>
          <p:nvPr/>
        </p:nvGrpSpPr>
        <p:grpSpPr>
          <a:xfrm>
            <a:off x="7737243" y="3948834"/>
            <a:ext cx="118187" cy="146246"/>
            <a:chOff x="4960900" y="2433225"/>
            <a:chExt cx="48525" cy="60050"/>
          </a:xfrm>
        </p:grpSpPr>
        <p:sp>
          <p:nvSpPr>
            <p:cNvPr id="2149" name="Google Shape;2149;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1" name="Google Shape;2151;p53"/>
          <p:cNvGrpSpPr/>
          <p:nvPr/>
        </p:nvGrpSpPr>
        <p:grpSpPr>
          <a:xfrm>
            <a:off x="7425808" y="4212895"/>
            <a:ext cx="136394" cy="143810"/>
            <a:chOff x="4854075" y="2527625"/>
            <a:chExt cx="56000" cy="59050"/>
          </a:xfrm>
        </p:grpSpPr>
        <p:sp>
          <p:nvSpPr>
            <p:cNvPr id="2152" name="Google Shape;2152;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4" name="Google Shape;2154;p53"/>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3"/>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3"/>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7" name="Google Shape;2157;p53"/>
          <p:cNvGrpSpPr/>
          <p:nvPr/>
        </p:nvGrpSpPr>
        <p:grpSpPr>
          <a:xfrm>
            <a:off x="8050020" y="3676639"/>
            <a:ext cx="99312" cy="160797"/>
            <a:chOff x="5059700" y="2334775"/>
            <a:chExt cx="40775" cy="66025"/>
          </a:xfrm>
        </p:grpSpPr>
        <p:sp>
          <p:nvSpPr>
            <p:cNvPr id="2158" name="Google Shape;2158;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7" name="Google Shape;2167;p53"/>
          <p:cNvGrpSpPr/>
          <p:nvPr/>
        </p:nvGrpSpPr>
        <p:grpSpPr>
          <a:xfrm>
            <a:off x="8007184" y="3941771"/>
            <a:ext cx="184984" cy="160371"/>
            <a:chOff x="5037700" y="2430325"/>
            <a:chExt cx="75950" cy="65850"/>
          </a:xfrm>
        </p:grpSpPr>
        <p:sp>
          <p:nvSpPr>
            <p:cNvPr id="2168" name="Google Shape;2168;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53"/>
          <p:cNvGrpSpPr/>
          <p:nvPr/>
        </p:nvGrpSpPr>
        <p:grpSpPr>
          <a:xfrm>
            <a:off x="7426689" y="3708223"/>
            <a:ext cx="173014" cy="97629"/>
            <a:chOff x="4756975" y="2341800"/>
            <a:chExt cx="91975" cy="51925"/>
          </a:xfrm>
        </p:grpSpPr>
        <p:sp>
          <p:nvSpPr>
            <p:cNvPr id="2171" name="Google Shape;2171;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1" name="Google Shape;2191;p53"/>
          <p:cNvGrpSpPr/>
          <p:nvPr/>
        </p:nvGrpSpPr>
        <p:grpSpPr>
          <a:xfrm>
            <a:off x="7693626" y="4196920"/>
            <a:ext cx="212497" cy="175761"/>
            <a:chOff x="4943575" y="2516350"/>
            <a:chExt cx="98675" cy="81700"/>
          </a:xfrm>
        </p:grpSpPr>
        <p:sp>
          <p:nvSpPr>
            <p:cNvPr id="2192" name="Google Shape;2192;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70" name="Google Shape;2270;p53"/>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3"/>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3"/>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3"/>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8" name="Shape 2278"/>
        <p:cNvGrpSpPr/>
        <p:nvPr/>
      </p:nvGrpSpPr>
      <p:grpSpPr>
        <a:xfrm>
          <a:off x="0" y="0"/>
          <a:ext cx="0" cy="0"/>
          <a:chOff x="0" y="0"/>
          <a:chExt cx="0" cy="0"/>
        </a:xfrm>
      </p:grpSpPr>
      <p:grpSp>
        <p:nvGrpSpPr>
          <p:cNvPr id="2279" name="Google Shape;2279;p54"/>
          <p:cNvGrpSpPr/>
          <p:nvPr/>
        </p:nvGrpSpPr>
        <p:grpSpPr>
          <a:xfrm>
            <a:off x="752796" y="2869970"/>
            <a:ext cx="2622876" cy="1333540"/>
            <a:chOff x="238125" y="1038125"/>
            <a:chExt cx="7146800" cy="3633625"/>
          </a:xfrm>
        </p:grpSpPr>
        <p:sp>
          <p:nvSpPr>
            <p:cNvPr id="2280" name="Google Shape;2280;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2" name="Google Shape;3852;p54"/>
          <p:cNvGrpSpPr/>
          <p:nvPr/>
        </p:nvGrpSpPr>
        <p:grpSpPr>
          <a:xfrm>
            <a:off x="6681268" y="3584496"/>
            <a:ext cx="560636" cy="516497"/>
            <a:chOff x="6652051" y="3714143"/>
            <a:chExt cx="560636" cy="516497"/>
          </a:xfrm>
        </p:grpSpPr>
        <p:grpSp>
          <p:nvGrpSpPr>
            <p:cNvPr id="3853" name="Google Shape;3853;p54"/>
            <p:cNvGrpSpPr/>
            <p:nvPr/>
          </p:nvGrpSpPr>
          <p:grpSpPr>
            <a:xfrm>
              <a:off x="6669657" y="3716715"/>
              <a:ext cx="466768" cy="464314"/>
              <a:chOff x="3139766" y="765669"/>
              <a:chExt cx="886380" cy="881888"/>
            </a:xfrm>
          </p:grpSpPr>
          <p:grpSp>
            <p:nvGrpSpPr>
              <p:cNvPr id="3854" name="Google Shape;3854;p54"/>
              <p:cNvGrpSpPr/>
              <p:nvPr/>
            </p:nvGrpSpPr>
            <p:grpSpPr>
              <a:xfrm>
                <a:off x="3139766" y="765669"/>
                <a:ext cx="886380" cy="881888"/>
                <a:chOff x="3139766" y="765669"/>
                <a:chExt cx="886380" cy="881888"/>
              </a:xfrm>
            </p:grpSpPr>
            <p:sp>
              <p:nvSpPr>
                <p:cNvPr id="3855" name="Google Shape;3855;p54"/>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4"/>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4"/>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4"/>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4"/>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4"/>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4"/>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4"/>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4"/>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4" name="Google Shape;3864;p54"/>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4"/>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4"/>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4"/>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8" name="Google Shape;3868;p54"/>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54"/>
          <p:cNvGrpSpPr/>
          <p:nvPr/>
        </p:nvGrpSpPr>
        <p:grpSpPr>
          <a:xfrm>
            <a:off x="7679978" y="3065079"/>
            <a:ext cx="104231" cy="320340"/>
            <a:chOff x="7564426" y="3224343"/>
            <a:chExt cx="119985" cy="368801"/>
          </a:xfrm>
        </p:grpSpPr>
        <p:sp>
          <p:nvSpPr>
            <p:cNvPr id="3870" name="Google Shape;3870;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2" name="Google Shape;3872;p54"/>
          <p:cNvGrpSpPr/>
          <p:nvPr/>
        </p:nvGrpSpPr>
        <p:grpSpPr>
          <a:xfrm>
            <a:off x="7379466" y="3059180"/>
            <a:ext cx="189489" cy="332132"/>
            <a:chOff x="8370831" y="3202002"/>
            <a:chExt cx="218129" cy="382376"/>
          </a:xfrm>
        </p:grpSpPr>
        <p:sp>
          <p:nvSpPr>
            <p:cNvPr id="3873" name="Google Shape;3873;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5" name="Google Shape;3875;p54"/>
          <p:cNvGrpSpPr/>
          <p:nvPr/>
        </p:nvGrpSpPr>
        <p:grpSpPr>
          <a:xfrm>
            <a:off x="8102855" y="3470312"/>
            <a:ext cx="309429" cy="267000"/>
            <a:chOff x="6742064" y="3750480"/>
            <a:chExt cx="399315" cy="344560"/>
          </a:xfrm>
        </p:grpSpPr>
        <p:sp>
          <p:nvSpPr>
            <p:cNvPr id="3876" name="Google Shape;3876;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8" name="Google Shape;3878;p54"/>
          <p:cNvGrpSpPr/>
          <p:nvPr/>
        </p:nvGrpSpPr>
        <p:grpSpPr>
          <a:xfrm>
            <a:off x="7641874" y="3821360"/>
            <a:ext cx="180437" cy="281608"/>
            <a:chOff x="7248525" y="3739696"/>
            <a:chExt cx="230531" cy="359790"/>
          </a:xfrm>
        </p:grpSpPr>
        <p:sp>
          <p:nvSpPr>
            <p:cNvPr id="3879" name="Google Shape;3879;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1" name="Google Shape;3881;p54"/>
          <p:cNvGrpSpPr/>
          <p:nvPr/>
        </p:nvGrpSpPr>
        <p:grpSpPr>
          <a:xfrm>
            <a:off x="7887794" y="3464584"/>
            <a:ext cx="162896" cy="278710"/>
            <a:chOff x="7601242" y="3729267"/>
            <a:chExt cx="222566" cy="380803"/>
          </a:xfrm>
        </p:grpSpPr>
        <p:sp>
          <p:nvSpPr>
            <p:cNvPr id="3882" name="Google Shape;3882;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4" name="Google Shape;3884;p54"/>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5" name="Google Shape;3885;p54"/>
          <p:cNvGrpSpPr/>
          <p:nvPr/>
        </p:nvGrpSpPr>
        <p:grpSpPr>
          <a:xfrm>
            <a:off x="7377439" y="3465724"/>
            <a:ext cx="193543" cy="275990"/>
            <a:chOff x="8304647" y="3738687"/>
            <a:chExt cx="225076" cy="320956"/>
          </a:xfrm>
        </p:grpSpPr>
        <p:sp>
          <p:nvSpPr>
            <p:cNvPr id="3886" name="Google Shape;3886;p54"/>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9" name="Google Shape;3889;p54"/>
          <p:cNvGrpSpPr/>
          <p:nvPr/>
        </p:nvGrpSpPr>
        <p:grpSpPr>
          <a:xfrm>
            <a:off x="7649932" y="3465724"/>
            <a:ext cx="178492" cy="275990"/>
            <a:chOff x="8615101" y="3738687"/>
            <a:chExt cx="207573" cy="320956"/>
          </a:xfrm>
        </p:grpSpPr>
        <p:sp>
          <p:nvSpPr>
            <p:cNvPr id="3890" name="Google Shape;3890;p54"/>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3" name="Google Shape;3893;p54"/>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4" name="Google Shape;3894;p54"/>
          <p:cNvGrpSpPr/>
          <p:nvPr/>
        </p:nvGrpSpPr>
        <p:grpSpPr>
          <a:xfrm>
            <a:off x="7875463" y="3868385"/>
            <a:ext cx="187557" cy="187557"/>
            <a:chOff x="8565775" y="671075"/>
            <a:chExt cx="441000" cy="441000"/>
          </a:xfrm>
        </p:grpSpPr>
        <p:sp>
          <p:nvSpPr>
            <p:cNvPr id="3895" name="Google Shape;3895;p54"/>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4"/>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97" name="Google Shape;3897;p54"/>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4"/>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99" name="Google Shape;3899;p54"/>
          <p:cNvGrpSpPr/>
          <p:nvPr/>
        </p:nvGrpSpPr>
        <p:grpSpPr>
          <a:xfrm>
            <a:off x="6029935" y="2940910"/>
            <a:ext cx="587865" cy="517731"/>
            <a:chOff x="6000718" y="3070557"/>
            <a:chExt cx="587865" cy="517731"/>
          </a:xfrm>
        </p:grpSpPr>
        <p:sp>
          <p:nvSpPr>
            <p:cNvPr id="3900" name="Google Shape;3900;p54"/>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4"/>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4"/>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4"/>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4"/>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4"/>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4"/>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4"/>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4"/>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4"/>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54"/>
          <p:cNvGrpSpPr/>
          <p:nvPr/>
        </p:nvGrpSpPr>
        <p:grpSpPr>
          <a:xfrm>
            <a:off x="6044740" y="3584570"/>
            <a:ext cx="557665" cy="516387"/>
            <a:chOff x="6015523" y="3714217"/>
            <a:chExt cx="557665" cy="516387"/>
          </a:xfrm>
        </p:grpSpPr>
        <p:grpSp>
          <p:nvGrpSpPr>
            <p:cNvPr id="3911" name="Google Shape;3911;p54"/>
            <p:cNvGrpSpPr/>
            <p:nvPr/>
          </p:nvGrpSpPr>
          <p:grpSpPr>
            <a:xfrm>
              <a:off x="6036094" y="3716980"/>
              <a:ext cx="529822" cy="510480"/>
              <a:chOff x="3148311" y="-545634"/>
              <a:chExt cx="1006118" cy="969572"/>
            </a:xfrm>
          </p:grpSpPr>
          <p:sp>
            <p:nvSpPr>
              <p:cNvPr id="3912" name="Google Shape;3912;p54"/>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4"/>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4"/>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4"/>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4"/>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4"/>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4"/>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4"/>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4"/>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4"/>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2" name="Google Shape;3922;p54"/>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54"/>
          <p:cNvGrpSpPr/>
          <p:nvPr/>
        </p:nvGrpSpPr>
        <p:grpSpPr>
          <a:xfrm>
            <a:off x="6673522" y="2943981"/>
            <a:ext cx="576302" cy="511871"/>
            <a:chOff x="6644304" y="3073628"/>
            <a:chExt cx="576302" cy="511871"/>
          </a:xfrm>
        </p:grpSpPr>
        <p:grpSp>
          <p:nvGrpSpPr>
            <p:cNvPr id="3924" name="Google Shape;3924;p54"/>
            <p:cNvGrpSpPr/>
            <p:nvPr/>
          </p:nvGrpSpPr>
          <p:grpSpPr>
            <a:xfrm>
              <a:off x="6712169" y="3073651"/>
              <a:ext cx="481611" cy="506713"/>
              <a:chOff x="1833536" y="-546641"/>
              <a:chExt cx="914567" cy="962419"/>
            </a:xfrm>
          </p:grpSpPr>
          <p:grpSp>
            <p:nvGrpSpPr>
              <p:cNvPr id="3925" name="Google Shape;3925;p54"/>
              <p:cNvGrpSpPr/>
              <p:nvPr/>
            </p:nvGrpSpPr>
            <p:grpSpPr>
              <a:xfrm>
                <a:off x="1833536" y="-524249"/>
                <a:ext cx="914567" cy="940027"/>
                <a:chOff x="1833536" y="-524249"/>
                <a:chExt cx="914567" cy="940027"/>
              </a:xfrm>
            </p:grpSpPr>
            <p:sp>
              <p:nvSpPr>
                <p:cNvPr id="3926" name="Google Shape;3926;p54"/>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4"/>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4"/>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4"/>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4"/>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1" name="Google Shape;3931;p54"/>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4"/>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4"/>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4"/>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5" name="Google Shape;3935;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6" name="Google Shape;3936;p54"/>
          <p:cNvGrpSpPr/>
          <p:nvPr/>
        </p:nvGrpSpPr>
        <p:grpSpPr>
          <a:xfrm>
            <a:off x="5938558" y="1033351"/>
            <a:ext cx="2435960" cy="1297725"/>
            <a:chOff x="233350" y="949250"/>
            <a:chExt cx="7137300" cy="3802300"/>
          </a:xfrm>
        </p:grpSpPr>
        <p:sp>
          <p:nvSpPr>
            <p:cNvPr id="3937" name="Google Shape;3937;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8" name="Google Shape;3988;p54"/>
          <p:cNvGrpSpPr/>
          <p:nvPr/>
        </p:nvGrpSpPr>
        <p:grpSpPr>
          <a:xfrm>
            <a:off x="731715" y="995041"/>
            <a:ext cx="2665073" cy="1317140"/>
            <a:chOff x="793334" y="1192826"/>
            <a:chExt cx="2665073" cy="1317140"/>
          </a:xfrm>
        </p:grpSpPr>
        <p:sp>
          <p:nvSpPr>
            <p:cNvPr id="3989" name="Google Shape;3989;p54"/>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4"/>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4"/>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4"/>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4"/>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4"/>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4"/>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4"/>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4"/>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4"/>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4"/>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4"/>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4"/>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4"/>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4"/>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4"/>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4"/>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4"/>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4"/>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4"/>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4"/>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4"/>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4"/>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4"/>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4"/>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4"/>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4"/>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4"/>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4"/>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4"/>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4"/>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4"/>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4"/>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4"/>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4"/>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4"/>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4"/>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4"/>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4"/>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4"/>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4"/>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4"/>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4"/>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4"/>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4"/>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4"/>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4"/>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4"/>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4"/>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4"/>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4"/>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4"/>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4"/>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4"/>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4"/>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4"/>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4"/>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4"/>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4"/>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4"/>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4"/>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4"/>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4"/>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4"/>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4"/>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4"/>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4"/>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4"/>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4"/>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4"/>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4"/>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4"/>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4"/>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4"/>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4"/>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4"/>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4"/>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4"/>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4"/>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4"/>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4"/>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4"/>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4"/>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4"/>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4"/>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4"/>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4"/>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4"/>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4"/>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4"/>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4"/>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4"/>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4"/>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4"/>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4"/>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4"/>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4"/>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4"/>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4"/>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4"/>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4"/>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4"/>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4"/>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4"/>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4"/>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4"/>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4"/>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4"/>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4"/>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4"/>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4"/>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4"/>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4"/>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4"/>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4"/>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4"/>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4"/>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4"/>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4"/>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4"/>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4"/>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4"/>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4"/>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4"/>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4"/>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4"/>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4"/>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4"/>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4"/>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4"/>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4"/>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4"/>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4"/>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4"/>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4"/>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4"/>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4"/>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4"/>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4"/>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4"/>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4"/>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4"/>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4"/>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4"/>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4"/>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4"/>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4"/>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4"/>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4"/>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4"/>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4"/>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4"/>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4"/>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4"/>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4"/>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4"/>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4"/>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4"/>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4"/>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4"/>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4"/>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4"/>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4"/>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4"/>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4"/>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4"/>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4"/>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4"/>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4"/>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4"/>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4"/>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4"/>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4"/>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4"/>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4"/>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4"/>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4"/>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4"/>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4"/>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4"/>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4"/>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4"/>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4"/>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4"/>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4"/>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4"/>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4"/>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4"/>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4"/>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4"/>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4"/>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4"/>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4"/>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4"/>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4"/>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4"/>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4"/>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4"/>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4"/>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4"/>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4"/>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4"/>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4"/>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4"/>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4"/>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4"/>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4"/>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4"/>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4"/>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4"/>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4"/>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4"/>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4"/>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4"/>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4"/>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4"/>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4"/>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4"/>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4"/>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4"/>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4"/>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4"/>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4"/>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4"/>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4"/>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4"/>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4"/>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4"/>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4"/>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4"/>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4"/>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4"/>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4"/>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4"/>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4"/>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4"/>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4"/>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4"/>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4"/>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4"/>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4"/>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4"/>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4"/>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4"/>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4"/>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4"/>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4"/>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4"/>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4"/>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4"/>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4"/>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4"/>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4"/>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4"/>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4"/>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4"/>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4"/>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4"/>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4"/>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4"/>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4"/>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4"/>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4"/>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4"/>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4"/>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4"/>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4"/>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4"/>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4"/>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4"/>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4"/>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4"/>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4"/>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4"/>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4"/>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4"/>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4"/>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4"/>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4"/>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4"/>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4"/>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4"/>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4"/>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4"/>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4"/>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4"/>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4"/>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4"/>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4"/>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4"/>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4"/>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4"/>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4"/>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4"/>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4"/>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4"/>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4"/>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4"/>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4"/>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4"/>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4"/>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4"/>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4"/>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4"/>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4"/>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4"/>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4"/>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4"/>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4"/>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4"/>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4"/>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4"/>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4"/>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4"/>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4"/>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4"/>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4"/>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4"/>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4"/>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4"/>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4"/>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4"/>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4"/>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4"/>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4"/>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4"/>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4"/>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4"/>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4"/>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4"/>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4"/>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4"/>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4"/>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4"/>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4"/>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4"/>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4"/>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4"/>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4"/>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4"/>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4"/>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4"/>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4"/>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4"/>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4"/>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4"/>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4"/>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4"/>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4"/>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4"/>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4"/>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4"/>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4"/>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4"/>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4"/>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4"/>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4"/>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4"/>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4"/>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4"/>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4"/>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4"/>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4"/>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4"/>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4"/>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4"/>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4"/>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4"/>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4"/>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4"/>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4"/>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4"/>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4"/>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4"/>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4"/>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4"/>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4"/>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4"/>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4"/>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4"/>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4"/>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4"/>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4"/>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4"/>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4"/>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4"/>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4"/>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4"/>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4"/>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4"/>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4"/>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4"/>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4"/>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4"/>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4"/>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4"/>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4"/>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4"/>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4"/>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4"/>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4"/>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4"/>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4"/>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4"/>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4"/>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4"/>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4"/>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4"/>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4"/>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4"/>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4"/>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4"/>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4"/>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4"/>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4"/>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4"/>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4"/>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4"/>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4"/>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4"/>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4"/>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4"/>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4"/>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4"/>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4"/>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4"/>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4"/>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4"/>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4"/>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4"/>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4"/>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4"/>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4"/>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4"/>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4"/>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4"/>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4"/>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4"/>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4"/>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4"/>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4"/>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4"/>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4"/>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4"/>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4"/>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4"/>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4"/>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4"/>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4"/>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4"/>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4"/>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4"/>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4"/>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4"/>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4"/>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4"/>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4"/>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4"/>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4"/>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4"/>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4"/>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4"/>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4"/>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4"/>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4"/>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4"/>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4"/>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4"/>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4"/>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4"/>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4"/>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4"/>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4"/>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4"/>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4"/>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4"/>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4"/>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4"/>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4"/>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4"/>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4"/>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4"/>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4"/>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4"/>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4"/>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4"/>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4"/>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4"/>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4"/>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4"/>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4"/>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4"/>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4"/>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4"/>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4"/>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4"/>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4"/>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4"/>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4"/>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4"/>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4"/>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4"/>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4"/>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4"/>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4"/>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4"/>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4"/>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4"/>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4"/>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4"/>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4"/>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4"/>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4"/>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4"/>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4"/>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4"/>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4"/>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4"/>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4"/>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4"/>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4"/>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4"/>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4"/>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4"/>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4"/>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4"/>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4"/>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4"/>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4"/>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4"/>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4"/>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4"/>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4"/>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4"/>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4"/>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4"/>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4"/>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4"/>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4"/>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4"/>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4"/>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4"/>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4"/>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4"/>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4"/>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4"/>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4"/>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4"/>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4"/>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4"/>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4"/>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4"/>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4"/>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4"/>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4"/>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4"/>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4"/>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4"/>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4"/>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4"/>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4"/>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4"/>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4"/>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4"/>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4"/>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4"/>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4"/>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4"/>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4"/>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4"/>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4"/>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4"/>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4"/>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4"/>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4"/>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4"/>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4"/>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4"/>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4"/>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4"/>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4"/>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4"/>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4"/>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4"/>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4"/>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4"/>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4"/>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4"/>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4"/>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4"/>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4"/>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4"/>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4"/>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4"/>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4"/>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4"/>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4"/>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4"/>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4"/>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4"/>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4"/>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4"/>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4"/>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4"/>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4"/>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4"/>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4"/>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4"/>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4"/>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4"/>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4"/>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4"/>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4"/>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4"/>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4"/>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4"/>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4"/>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4"/>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4"/>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4"/>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4"/>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4"/>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4"/>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4"/>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4"/>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4"/>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4"/>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4"/>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4"/>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4"/>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4"/>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4"/>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4"/>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4"/>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4"/>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4"/>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4"/>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4"/>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4"/>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4"/>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4"/>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4"/>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4"/>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4"/>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4"/>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4"/>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4"/>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4"/>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4"/>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4"/>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4"/>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4"/>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4"/>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4"/>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4"/>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4"/>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4"/>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4"/>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4"/>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4"/>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4"/>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4"/>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4"/>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4"/>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4"/>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4"/>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4"/>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4"/>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4"/>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4"/>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4"/>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4"/>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4"/>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4"/>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4"/>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4"/>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4"/>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4"/>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4"/>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4"/>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4"/>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4"/>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4"/>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4"/>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4"/>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4"/>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4"/>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4"/>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4"/>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4"/>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4"/>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4"/>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4"/>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4"/>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4"/>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4"/>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4"/>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4"/>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4"/>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4"/>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4"/>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4"/>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4"/>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4"/>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4"/>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4"/>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4"/>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4"/>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4"/>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4"/>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4"/>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4"/>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4"/>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4"/>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4"/>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4"/>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4"/>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4"/>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4"/>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4"/>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4"/>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4"/>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4"/>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4"/>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4"/>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4"/>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4"/>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4"/>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4"/>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4"/>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4"/>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4"/>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4"/>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4"/>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4"/>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4"/>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4"/>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4"/>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4"/>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4"/>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4"/>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4"/>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4"/>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4"/>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4"/>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4"/>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4"/>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4"/>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4"/>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4"/>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4"/>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4"/>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4"/>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4"/>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4"/>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4"/>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4"/>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4"/>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4"/>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4"/>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4"/>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4"/>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4"/>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4"/>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4"/>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4"/>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4"/>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4"/>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4"/>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4"/>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4"/>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4"/>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4"/>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4"/>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4"/>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4"/>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4"/>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4"/>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4"/>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4"/>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4"/>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4"/>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4"/>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4"/>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4"/>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4"/>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4"/>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4"/>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4"/>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4"/>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4"/>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4"/>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4"/>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4"/>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4"/>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4"/>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4"/>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4"/>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4"/>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4"/>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4"/>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4"/>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4"/>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4"/>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4"/>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4"/>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4"/>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4"/>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4"/>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4"/>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4"/>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4"/>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4"/>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4"/>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4"/>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4"/>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4"/>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4"/>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4"/>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4"/>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4"/>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4"/>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4"/>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4"/>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4"/>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4"/>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4"/>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4"/>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4"/>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4"/>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4"/>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4"/>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4"/>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4"/>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4"/>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4"/>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4"/>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4"/>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4"/>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4"/>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4"/>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4"/>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4"/>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4"/>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4"/>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4"/>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4"/>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4"/>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4"/>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4"/>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4"/>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4"/>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4"/>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4"/>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4"/>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4"/>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4"/>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4"/>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4"/>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4"/>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4"/>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4"/>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4"/>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4"/>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4"/>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4"/>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4"/>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4"/>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4"/>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4"/>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4"/>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4"/>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4"/>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4"/>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4"/>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4"/>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4"/>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4"/>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4"/>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4"/>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4"/>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4"/>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4"/>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4"/>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4"/>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4"/>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4"/>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4"/>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4"/>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4"/>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4"/>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4"/>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4"/>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4"/>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4"/>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4"/>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4"/>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4"/>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4"/>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4"/>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4"/>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4"/>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4"/>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4"/>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4"/>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4"/>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4"/>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4"/>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4"/>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4"/>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4"/>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4"/>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4"/>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4"/>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4"/>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4"/>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4"/>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4"/>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4"/>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4"/>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4"/>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4"/>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4"/>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4"/>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4"/>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4"/>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4"/>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4"/>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4"/>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4"/>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4"/>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4"/>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4"/>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4"/>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4"/>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4"/>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4"/>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4"/>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4"/>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4"/>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4"/>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4"/>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4"/>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4"/>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4"/>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4"/>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4"/>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4"/>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4"/>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4"/>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4"/>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4"/>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4"/>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4"/>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4"/>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4"/>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4"/>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4"/>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4"/>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4"/>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4"/>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4"/>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4"/>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4"/>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4"/>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4"/>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4"/>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4"/>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4"/>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4"/>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4"/>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4"/>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4"/>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4"/>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4"/>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4"/>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4"/>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4"/>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4"/>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4"/>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4"/>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4"/>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4"/>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4"/>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4"/>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4"/>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4"/>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4"/>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4"/>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4"/>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4"/>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4"/>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4"/>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4"/>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4"/>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4"/>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4"/>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4"/>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4"/>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4"/>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4"/>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4"/>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4"/>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4"/>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4"/>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4"/>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4"/>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4"/>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4"/>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4"/>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4"/>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4"/>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4"/>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4"/>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4"/>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4"/>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4"/>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4"/>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4"/>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4"/>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4"/>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4"/>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4"/>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4"/>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4"/>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4"/>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4"/>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4"/>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4"/>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4"/>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4"/>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4"/>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4"/>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4"/>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4"/>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4"/>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4"/>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4"/>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4"/>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4"/>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4"/>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4"/>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4"/>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4"/>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4"/>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4"/>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4"/>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4"/>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4"/>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4"/>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4"/>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4"/>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4"/>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4"/>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4"/>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4"/>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4"/>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4"/>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4"/>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4"/>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4"/>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4"/>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4"/>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4"/>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4"/>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4"/>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4"/>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4"/>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4"/>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4"/>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4"/>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4"/>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4"/>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4"/>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4"/>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4"/>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4"/>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4"/>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4"/>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4"/>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4"/>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4"/>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4"/>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4"/>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4"/>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4"/>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4"/>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4"/>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4"/>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4"/>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4"/>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4"/>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4"/>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4"/>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4"/>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4"/>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4"/>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4"/>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4"/>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4"/>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4"/>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4"/>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4"/>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4"/>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4"/>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4"/>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4"/>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4"/>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4"/>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4"/>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4"/>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4"/>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4"/>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4"/>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4"/>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4"/>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4"/>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4"/>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4"/>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4"/>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4"/>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4"/>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4"/>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4"/>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4"/>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4"/>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4"/>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4"/>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4"/>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4"/>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4"/>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4"/>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4"/>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4"/>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4"/>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4"/>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4"/>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4"/>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4"/>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4"/>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4"/>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4"/>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4"/>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4"/>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4"/>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4"/>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4"/>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4"/>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4"/>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4"/>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4"/>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4"/>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4"/>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4"/>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4"/>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4"/>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4"/>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4"/>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4"/>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4"/>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4"/>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4"/>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4"/>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4"/>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4"/>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4"/>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4"/>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4"/>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4"/>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4"/>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4"/>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4"/>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4"/>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4"/>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4"/>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4"/>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4"/>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4"/>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4"/>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4"/>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4"/>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4"/>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4"/>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4"/>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4"/>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4"/>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4"/>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4"/>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4"/>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4"/>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4"/>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4"/>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4"/>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4"/>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4"/>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4"/>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4"/>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4"/>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4"/>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4"/>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4"/>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4"/>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4"/>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4"/>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4"/>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4"/>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4"/>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4"/>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4"/>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4"/>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4"/>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4"/>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4"/>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4"/>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4"/>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4"/>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4"/>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4"/>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4"/>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4"/>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4"/>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4"/>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4"/>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4"/>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4"/>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4"/>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4"/>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4"/>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4"/>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4"/>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4"/>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4"/>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4"/>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4"/>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4"/>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4"/>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4"/>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4"/>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4"/>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4"/>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4"/>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4"/>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4"/>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4"/>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4"/>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4"/>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4"/>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4"/>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4"/>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4"/>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4"/>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4"/>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4"/>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4"/>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4"/>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4"/>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4"/>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4"/>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4"/>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4"/>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4"/>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4"/>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4"/>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4"/>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4"/>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4"/>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4"/>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4"/>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4"/>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4"/>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4"/>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4"/>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4"/>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4"/>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4"/>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4"/>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4"/>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4"/>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4"/>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4"/>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4"/>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4"/>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4"/>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4"/>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4"/>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4"/>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4"/>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4"/>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4"/>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4"/>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4"/>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4"/>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4"/>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4"/>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4"/>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4"/>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4"/>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4"/>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4"/>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4"/>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4"/>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4"/>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4"/>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4"/>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4"/>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4"/>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4"/>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4"/>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4"/>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4"/>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4"/>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4"/>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4"/>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4"/>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4"/>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4"/>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4"/>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4"/>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4"/>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4"/>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4"/>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4"/>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4"/>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4"/>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4"/>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4"/>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4"/>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4"/>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4"/>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4"/>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4"/>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4"/>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4"/>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4"/>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4"/>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4"/>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4"/>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4"/>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4"/>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4"/>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4"/>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4"/>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4"/>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4"/>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4"/>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4"/>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4"/>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4"/>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4"/>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4"/>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4"/>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4"/>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4"/>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4"/>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4"/>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4"/>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4"/>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4"/>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4"/>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4"/>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4"/>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4"/>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4"/>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4"/>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4"/>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4"/>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4"/>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4"/>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4"/>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4"/>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4"/>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4"/>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4"/>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4"/>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4"/>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4"/>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4"/>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4"/>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4"/>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4"/>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4"/>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4"/>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4"/>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4"/>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4"/>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4"/>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4"/>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4"/>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4"/>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4"/>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4"/>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4"/>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4"/>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4"/>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4"/>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4"/>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4"/>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4"/>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4"/>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4"/>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4"/>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4"/>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4"/>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4"/>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4"/>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4"/>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4"/>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4"/>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4"/>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4"/>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4"/>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4"/>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4"/>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4"/>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4"/>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4"/>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4"/>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4"/>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4"/>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4"/>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4"/>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4"/>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4"/>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4"/>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4"/>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4"/>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4"/>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4"/>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4"/>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4"/>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4"/>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4"/>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4"/>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4"/>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4"/>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4"/>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4"/>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4"/>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4"/>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4"/>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4"/>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4"/>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4"/>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4"/>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4"/>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4"/>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4"/>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4"/>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4"/>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4"/>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4"/>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4"/>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4"/>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4"/>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4"/>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4"/>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4"/>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4"/>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4"/>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4"/>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4"/>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4"/>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4"/>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4"/>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4"/>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4"/>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4"/>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4"/>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4"/>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4"/>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4"/>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4"/>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4"/>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4"/>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4"/>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4"/>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4"/>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4"/>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4"/>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4"/>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4"/>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4"/>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4"/>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4"/>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4"/>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4"/>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4"/>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4"/>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4"/>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4"/>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4"/>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4"/>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4"/>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4"/>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4"/>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4"/>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4"/>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4"/>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4"/>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4"/>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4"/>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4"/>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4"/>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4"/>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4"/>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4"/>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4"/>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4"/>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4"/>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4"/>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4"/>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4"/>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4"/>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4"/>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4"/>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4"/>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4"/>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4"/>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4"/>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4"/>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4"/>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4"/>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4"/>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4"/>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4"/>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4"/>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4"/>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4"/>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4"/>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4"/>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4"/>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4"/>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4"/>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4"/>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4"/>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4"/>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4"/>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4"/>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4"/>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4"/>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4"/>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4"/>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4"/>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4"/>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4"/>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4"/>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4"/>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4"/>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4"/>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4"/>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4"/>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4"/>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4"/>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4"/>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4"/>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4"/>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4"/>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4"/>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4"/>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4"/>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4"/>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4"/>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4"/>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4"/>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4"/>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4"/>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4"/>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4"/>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4"/>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4"/>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4"/>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4"/>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4"/>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4"/>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4"/>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4"/>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4"/>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4"/>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4"/>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4"/>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4"/>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4"/>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4"/>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4"/>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4"/>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4"/>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4"/>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4"/>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4"/>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4"/>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4"/>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4"/>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4"/>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4"/>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4"/>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4"/>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4"/>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4"/>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4"/>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4"/>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4"/>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4"/>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4"/>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4"/>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4"/>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4"/>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4"/>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4"/>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4"/>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4"/>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4"/>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4"/>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4"/>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4"/>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4"/>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4"/>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4"/>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4"/>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4"/>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4"/>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4"/>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4"/>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4"/>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4"/>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4"/>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4"/>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4"/>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4"/>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4"/>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4"/>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4"/>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4"/>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4"/>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4"/>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4"/>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4"/>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4"/>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4"/>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4"/>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4"/>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4"/>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4"/>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4"/>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4"/>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4"/>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4"/>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4"/>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4"/>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4"/>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4"/>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4"/>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4"/>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4"/>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4"/>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4"/>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4"/>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4"/>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4"/>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4"/>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4"/>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4"/>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4"/>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4"/>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4"/>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4"/>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4"/>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4"/>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4"/>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4"/>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4"/>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4"/>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4"/>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4"/>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4"/>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4"/>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4"/>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4"/>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4"/>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4"/>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4"/>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4"/>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4"/>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4"/>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4"/>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4"/>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4"/>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4"/>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4"/>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4"/>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4"/>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4"/>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4"/>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4"/>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4"/>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4"/>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4"/>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4"/>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4"/>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4"/>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4"/>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4"/>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4"/>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4"/>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4"/>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4"/>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4"/>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4"/>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4"/>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4"/>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4"/>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4"/>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4"/>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4"/>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4"/>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4"/>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4"/>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4"/>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4"/>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4"/>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4"/>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4"/>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4"/>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4"/>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4"/>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4"/>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4"/>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4"/>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4"/>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4"/>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4"/>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4"/>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4"/>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4"/>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4"/>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4"/>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4"/>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4"/>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4"/>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4"/>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4"/>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4"/>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4"/>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4"/>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4"/>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4"/>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4"/>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4"/>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4"/>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4"/>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4"/>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4"/>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4"/>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4"/>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4"/>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4"/>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4"/>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4"/>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4"/>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4"/>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4"/>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4"/>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4"/>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4"/>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4"/>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4"/>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4"/>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4"/>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4"/>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4"/>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4"/>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4"/>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4"/>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4"/>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4"/>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4"/>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4"/>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4"/>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4"/>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4"/>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4"/>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4"/>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4"/>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4"/>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4"/>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4"/>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4"/>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4"/>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4"/>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4"/>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4"/>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4"/>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4"/>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4"/>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4"/>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4"/>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4"/>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4"/>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4"/>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4"/>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4"/>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4"/>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4"/>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4"/>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4"/>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4"/>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4"/>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4"/>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4"/>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4"/>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4"/>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4"/>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4"/>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4"/>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4"/>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4"/>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4"/>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4"/>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4"/>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4"/>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4"/>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4"/>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4"/>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4"/>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4"/>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4"/>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4"/>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4"/>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4"/>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4"/>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4"/>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4"/>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4"/>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4"/>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4"/>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4"/>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4"/>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4"/>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4"/>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4"/>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4"/>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4"/>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4"/>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4"/>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4"/>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4"/>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4"/>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4"/>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4"/>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4"/>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4"/>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4"/>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4"/>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4"/>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4"/>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4"/>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4"/>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4"/>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4"/>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4"/>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4"/>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4"/>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4"/>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4"/>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4"/>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4"/>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4"/>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4"/>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4"/>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4"/>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4"/>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4"/>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4"/>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4"/>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4"/>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4"/>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4"/>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4"/>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4"/>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4"/>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4"/>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4"/>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4"/>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4"/>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4"/>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4"/>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4"/>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4"/>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4"/>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4"/>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4"/>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4"/>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4"/>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4"/>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4"/>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4"/>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4"/>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4"/>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4"/>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4"/>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4"/>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4"/>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4"/>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4"/>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4"/>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4"/>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4"/>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4"/>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4"/>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4"/>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4"/>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4"/>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4"/>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4"/>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4"/>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4"/>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4"/>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4"/>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4"/>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4"/>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4"/>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4"/>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4"/>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4"/>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4"/>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4"/>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4"/>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4"/>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4"/>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4"/>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4"/>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4"/>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4"/>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4"/>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4"/>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4"/>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4"/>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4"/>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4"/>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4"/>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4"/>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4"/>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4"/>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4"/>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4"/>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4"/>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4"/>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4"/>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4"/>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4"/>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4"/>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4"/>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4"/>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4"/>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4"/>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4"/>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4"/>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4"/>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4"/>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4"/>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4"/>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4"/>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4"/>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4"/>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4"/>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4"/>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4"/>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4"/>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4"/>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4"/>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4"/>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4"/>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4"/>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4"/>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4"/>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4"/>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4"/>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4"/>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4"/>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4"/>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4"/>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4"/>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4"/>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4"/>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4"/>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4"/>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4"/>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4"/>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4"/>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4"/>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4"/>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4"/>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4"/>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4"/>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4"/>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4"/>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4"/>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4"/>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4"/>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4"/>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4"/>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4"/>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4"/>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4"/>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4"/>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4"/>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4"/>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4"/>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4"/>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4"/>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4"/>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4"/>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4"/>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4"/>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4"/>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4"/>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4"/>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4"/>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4"/>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4"/>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4"/>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4"/>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4"/>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4"/>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4"/>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4"/>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4"/>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4"/>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4"/>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4"/>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4"/>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4"/>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4"/>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4"/>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4"/>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4"/>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4"/>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4"/>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4"/>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4"/>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4"/>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4"/>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4"/>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4"/>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4"/>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4"/>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4"/>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4"/>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4"/>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4"/>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4"/>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4"/>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4"/>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4"/>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4"/>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4"/>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4"/>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4"/>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4"/>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4"/>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4"/>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4"/>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4"/>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4"/>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4"/>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4"/>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4"/>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4"/>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4"/>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4"/>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4"/>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4"/>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4"/>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4"/>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4"/>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4"/>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4"/>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4"/>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4"/>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4"/>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4"/>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4"/>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4"/>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4"/>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4"/>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4"/>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4"/>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4"/>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4"/>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4"/>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4"/>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4"/>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4"/>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4"/>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4"/>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4"/>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4"/>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4"/>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4"/>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4"/>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4"/>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4"/>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4"/>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4"/>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4"/>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4"/>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4"/>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4"/>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4"/>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4"/>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4"/>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4"/>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4"/>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4"/>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4"/>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4"/>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4"/>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4"/>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4"/>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4"/>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4"/>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4"/>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4"/>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4"/>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4"/>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4"/>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4"/>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4"/>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4"/>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4"/>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4"/>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4"/>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4"/>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4"/>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4"/>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4"/>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4"/>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4"/>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4"/>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4"/>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4"/>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4"/>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4"/>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4"/>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4"/>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4"/>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4"/>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4"/>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4"/>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4"/>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4"/>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4"/>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4"/>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4"/>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4"/>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4"/>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4"/>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4"/>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4"/>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4"/>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4"/>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4"/>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4"/>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4"/>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4"/>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4"/>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4"/>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4"/>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4"/>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4"/>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4"/>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4"/>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4"/>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4"/>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4"/>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4"/>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4"/>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4"/>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4"/>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4"/>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4"/>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4"/>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4"/>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4"/>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4"/>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4"/>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4"/>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4"/>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4"/>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4"/>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4"/>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4"/>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4"/>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4"/>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4"/>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4"/>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4"/>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4"/>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4"/>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4"/>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4"/>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4"/>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4"/>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4"/>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4"/>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4"/>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4"/>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4"/>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4"/>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4"/>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4"/>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4"/>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4"/>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4"/>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4"/>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4"/>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4"/>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4"/>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4"/>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4"/>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4"/>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4"/>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4"/>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4"/>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4"/>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4"/>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4"/>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4"/>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4"/>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4"/>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4"/>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4"/>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4"/>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4"/>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4"/>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4"/>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4"/>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4"/>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4"/>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4"/>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4"/>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4"/>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4"/>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4"/>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4"/>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4"/>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4"/>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4"/>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4"/>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4"/>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4"/>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4"/>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4"/>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4"/>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4"/>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4"/>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4"/>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4"/>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4"/>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4"/>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4"/>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4"/>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4"/>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4"/>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4"/>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4"/>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4"/>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4"/>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4"/>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4"/>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4"/>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4"/>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4"/>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4"/>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4"/>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4"/>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4"/>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4"/>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4"/>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4"/>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4"/>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4"/>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4"/>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4"/>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4"/>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4"/>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4"/>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4"/>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4"/>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4"/>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4"/>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4"/>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4"/>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4"/>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4"/>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4"/>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4"/>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4"/>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4"/>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4"/>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4"/>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4"/>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4"/>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4"/>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4"/>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4"/>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4"/>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4"/>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4"/>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4"/>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4"/>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4"/>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4"/>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4"/>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4"/>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4"/>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4"/>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4"/>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4"/>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4"/>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4"/>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4"/>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4"/>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4"/>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4"/>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4"/>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4"/>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4"/>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4"/>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4"/>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4"/>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4"/>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4"/>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4"/>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4"/>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4"/>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4"/>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4"/>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4"/>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4"/>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4"/>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4"/>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4"/>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4"/>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4"/>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4"/>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4"/>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4"/>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4"/>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4"/>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4"/>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4"/>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4"/>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4"/>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4"/>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4"/>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4"/>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4"/>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4"/>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4"/>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4"/>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4"/>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4"/>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4"/>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4"/>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4"/>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4"/>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4"/>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4"/>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4"/>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4"/>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4"/>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4"/>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4"/>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4"/>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4"/>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4"/>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4"/>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4"/>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4"/>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4"/>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4"/>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4"/>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4"/>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4"/>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4"/>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4"/>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4"/>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4"/>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4"/>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4"/>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4"/>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4"/>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4"/>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4"/>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4"/>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4"/>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4"/>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4"/>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4"/>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4"/>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4"/>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4"/>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4"/>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4"/>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4"/>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4"/>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4"/>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4"/>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4"/>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4"/>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4"/>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4"/>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4"/>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4"/>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4"/>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4"/>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4"/>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4"/>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4"/>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4"/>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4"/>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4"/>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4"/>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4"/>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4"/>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4"/>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4"/>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4"/>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4"/>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4"/>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4"/>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4"/>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4"/>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4"/>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4"/>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4"/>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4"/>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4"/>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4"/>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4"/>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4"/>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4"/>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4"/>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4"/>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4"/>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4"/>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4"/>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4"/>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4"/>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4"/>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4"/>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4"/>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4"/>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4"/>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4"/>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4"/>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4"/>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4"/>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4"/>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4"/>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4"/>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4"/>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4"/>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4"/>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4"/>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4"/>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4"/>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4"/>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4"/>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4"/>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4"/>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4"/>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4"/>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4"/>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4"/>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4"/>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4"/>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4"/>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4"/>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4"/>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4"/>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4"/>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4"/>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4"/>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4"/>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4"/>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4"/>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4"/>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4"/>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4"/>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4"/>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4"/>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4"/>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4"/>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4"/>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4"/>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4"/>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4"/>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4"/>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4"/>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4"/>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4"/>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4"/>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4"/>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4"/>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4"/>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4"/>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4"/>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4"/>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4"/>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4"/>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4"/>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4"/>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4"/>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4"/>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4"/>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4"/>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4"/>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4"/>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4"/>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4"/>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4"/>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4"/>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4"/>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4"/>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4"/>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4"/>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4"/>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4"/>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4"/>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4"/>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4"/>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4"/>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4"/>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4"/>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4"/>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4"/>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4"/>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4"/>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4"/>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4"/>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4"/>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4"/>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4"/>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4"/>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4"/>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4"/>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4"/>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4"/>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4"/>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4"/>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4"/>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4"/>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4"/>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4"/>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4"/>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4"/>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4"/>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4"/>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4"/>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4"/>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4"/>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4"/>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4"/>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4"/>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4"/>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4"/>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4"/>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4"/>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4"/>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4"/>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4"/>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4"/>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4"/>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4"/>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4"/>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4"/>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4"/>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4"/>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4"/>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4"/>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4"/>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4"/>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4"/>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4"/>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4"/>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4"/>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4"/>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4"/>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4"/>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4"/>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4"/>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4"/>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4"/>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4"/>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4"/>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4"/>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4"/>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4"/>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4"/>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4"/>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4"/>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4"/>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4"/>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4"/>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4"/>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4"/>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4"/>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4"/>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4"/>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4"/>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4"/>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4"/>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4"/>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4"/>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4"/>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4"/>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4"/>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4"/>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4"/>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4"/>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4"/>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4"/>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4"/>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4"/>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4"/>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4"/>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4"/>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4"/>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4"/>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4"/>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4"/>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4"/>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4"/>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4"/>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4"/>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4"/>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4"/>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4"/>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4"/>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4"/>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4"/>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4"/>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4"/>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4"/>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4"/>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4"/>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4"/>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4"/>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4"/>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4"/>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4"/>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4"/>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4"/>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4"/>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4"/>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4"/>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4"/>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4"/>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4"/>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4"/>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4"/>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4"/>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4"/>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4"/>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4"/>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4"/>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4"/>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4"/>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4"/>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4"/>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4"/>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4"/>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4"/>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4"/>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4"/>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4"/>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4"/>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4"/>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4"/>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4"/>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4"/>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4"/>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4"/>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4"/>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4"/>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4"/>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4"/>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4"/>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4"/>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4"/>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4"/>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4"/>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4"/>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4"/>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4"/>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4"/>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4"/>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4"/>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4"/>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4"/>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4"/>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4"/>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4"/>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4"/>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4"/>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4"/>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4"/>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4"/>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4"/>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4"/>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4"/>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4"/>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4"/>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4"/>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4"/>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4"/>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4"/>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4"/>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4"/>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4"/>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4"/>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4"/>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4"/>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4"/>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4"/>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4"/>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4"/>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4"/>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4"/>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4"/>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4"/>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4"/>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4"/>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4"/>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4"/>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4"/>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4"/>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4"/>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4"/>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4"/>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4"/>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4"/>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4"/>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4"/>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4"/>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4"/>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4"/>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4"/>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4"/>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4"/>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4"/>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4"/>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4"/>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4"/>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4"/>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4"/>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4"/>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4"/>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4"/>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4"/>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4"/>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4"/>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4"/>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4"/>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4"/>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4"/>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4"/>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4"/>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4"/>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4"/>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4"/>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4"/>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4"/>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4"/>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4"/>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4"/>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4"/>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4"/>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4"/>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4"/>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4"/>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4"/>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4"/>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4"/>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4"/>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4"/>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4"/>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4"/>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4"/>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4"/>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4"/>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4"/>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4"/>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4"/>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4"/>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4"/>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4"/>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4"/>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4"/>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4"/>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4"/>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4"/>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4"/>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4"/>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4"/>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4"/>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4"/>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4"/>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4"/>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4"/>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4"/>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4"/>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4"/>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4"/>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4"/>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4"/>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4"/>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4"/>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4"/>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4"/>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4"/>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4"/>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4"/>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4"/>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4"/>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4"/>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4"/>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4"/>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4"/>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4"/>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4"/>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4"/>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4"/>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4"/>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4"/>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4"/>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4"/>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4"/>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4"/>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4"/>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4"/>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4"/>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4"/>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4"/>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4"/>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4"/>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4"/>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4"/>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4"/>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4"/>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4"/>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4"/>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4"/>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4"/>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4"/>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4"/>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4"/>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4"/>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4"/>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4"/>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4"/>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4"/>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4"/>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4"/>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4"/>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4"/>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4"/>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4"/>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4"/>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4"/>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4"/>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4"/>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4"/>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4"/>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4"/>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4"/>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4"/>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4"/>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4"/>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4"/>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4"/>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4"/>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4"/>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4"/>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4"/>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4"/>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4"/>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4"/>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4"/>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4"/>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4"/>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4"/>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4"/>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4"/>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4"/>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4"/>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4"/>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4"/>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4"/>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4"/>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4"/>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4"/>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4"/>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4"/>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4"/>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4"/>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4"/>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4"/>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4"/>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4"/>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4"/>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4"/>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4"/>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4"/>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4"/>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4"/>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4"/>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4"/>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4"/>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4"/>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4"/>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4"/>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4"/>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4"/>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4"/>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4"/>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4"/>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4"/>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4"/>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4"/>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4"/>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4"/>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4"/>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4"/>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4"/>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4"/>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4"/>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4"/>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4"/>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4"/>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4"/>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4"/>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4"/>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4"/>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4"/>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4"/>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4"/>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4"/>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4"/>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4"/>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4"/>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4"/>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4"/>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4"/>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4"/>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4"/>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4"/>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4"/>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4"/>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4"/>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4"/>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4"/>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4"/>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4"/>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4"/>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4"/>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4"/>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4"/>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4"/>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4"/>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4"/>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4"/>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4"/>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4"/>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4"/>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4"/>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4"/>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4"/>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4"/>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4"/>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4"/>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4"/>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4"/>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4"/>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4"/>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4"/>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4"/>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4"/>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4"/>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4"/>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4"/>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4"/>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4"/>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4"/>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4"/>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4"/>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4"/>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4"/>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4"/>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4"/>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4"/>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4"/>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4"/>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4"/>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4"/>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4"/>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4"/>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4"/>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4"/>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4"/>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4"/>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4"/>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4"/>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4"/>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4"/>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4"/>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4"/>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4"/>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4"/>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4"/>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4"/>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4"/>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4"/>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4"/>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4"/>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4"/>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4"/>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4"/>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4"/>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4"/>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4"/>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4"/>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4"/>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4"/>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4"/>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4"/>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4"/>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4"/>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4"/>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4"/>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4"/>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4"/>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4"/>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4"/>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4"/>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4"/>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4"/>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4"/>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4"/>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4"/>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4"/>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4"/>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4"/>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4"/>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4"/>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4"/>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4"/>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4"/>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4"/>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4"/>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4"/>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4"/>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4"/>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4"/>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4"/>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4"/>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4"/>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4"/>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4"/>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4"/>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4"/>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4"/>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4"/>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4"/>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4"/>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4"/>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4"/>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4"/>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4"/>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4"/>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4"/>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4"/>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4"/>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4"/>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4"/>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4"/>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4"/>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4"/>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4"/>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4"/>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4"/>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4"/>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4"/>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4"/>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4"/>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4"/>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4"/>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4"/>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4"/>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4"/>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4"/>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4"/>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4"/>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4"/>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4"/>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4"/>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4"/>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4"/>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4"/>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4"/>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4"/>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4"/>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4"/>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4"/>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4"/>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4"/>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4"/>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4"/>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4"/>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4"/>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4"/>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4"/>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4"/>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4"/>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4"/>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4"/>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4"/>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4"/>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4"/>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4"/>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4"/>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4"/>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4"/>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4"/>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4"/>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4"/>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4"/>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4"/>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4"/>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4"/>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4"/>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4"/>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4"/>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4"/>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4"/>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4"/>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4"/>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4"/>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4"/>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4"/>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4"/>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4"/>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4"/>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4"/>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4"/>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4"/>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4"/>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4"/>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4"/>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4"/>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4"/>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4"/>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4"/>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4"/>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4"/>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4"/>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4"/>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4"/>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4"/>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4"/>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4"/>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4"/>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4"/>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4"/>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4"/>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4"/>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4"/>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4"/>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4"/>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4"/>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4"/>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4"/>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4"/>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4"/>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4"/>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4"/>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4"/>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4"/>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4"/>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4"/>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4"/>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4"/>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4"/>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4"/>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4"/>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4"/>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4"/>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4"/>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4"/>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4"/>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4"/>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4"/>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4"/>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4"/>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4"/>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4"/>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4"/>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4"/>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4"/>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4"/>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4"/>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4"/>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4"/>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4"/>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4"/>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4"/>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4"/>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4"/>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4"/>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4"/>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4"/>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4"/>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4"/>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4"/>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4"/>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4"/>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4"/>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4"/>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4"/>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4"/>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4"/>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4"/>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4"/>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4"/>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4"/>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4"/>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4"/>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4"/>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4"/>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4"/>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4"/>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4"/>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4"/>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4"/>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4"/>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4"/>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4"/>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4"/>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4"/>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4"/>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4"/>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4"/>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4"/>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4"/>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4"/>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4"/>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4"/>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4"/>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4"/>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4"/>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4"/>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4"/>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4"/>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4"/>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4"/>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4"/>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4"/>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4"/>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4"/>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4"/>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4"/>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4"/>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4"/>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4"/>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4"/>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4"/>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4"/>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4"/>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4"/>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4"/>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4"/>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4"/>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4"/>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4"/>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4"/>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4"/>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4"/>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4"/>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4"/>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4"/>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4"/>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4"/>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4"/>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4"/>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4"/>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4"/>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4"/>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4"/>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4"/>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4"/>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4"/>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4"/>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4"/>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4"/>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4"/>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4"/>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4"/>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4"/>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4"/>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4"/>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4"/>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4"/>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4"/>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4"/>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4"/>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4"/>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4"/>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4"/>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4"/>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4"/>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4"/>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4"/>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4"/>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4"/>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4"/>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4"/>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4"/>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4"/>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4"/>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4"/>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4"/>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4"/>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4"/>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4"/>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4"/>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4"/>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4"/>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4"/>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4"/>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4"/>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4"/>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4"/>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4"/>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4"/>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4"/>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4"/>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4"/>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4"/>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4"/>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4"/>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4"/>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4"/>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4"/>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4"/>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4"/>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4"/>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4"/>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4"/>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4"/>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4"/>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4"/>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4"/>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4"/>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4"/>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4"/>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4"/>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4"/>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4"/>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4"/>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4"/>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4"/>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4"/>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4"/>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4"/>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4"/>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4"/>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4"/>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4"/>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4"/>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4"/>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4"/>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4"/>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4"/>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4"/>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4"/>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4"/>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4"/>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4"/>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4"/>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4"/>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4"/>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4"/>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4"/>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4"/>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4"/>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4"/>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4"/>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4"/>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4"/>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4"/>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4"/>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4"/>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4"/>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4"/>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4"/>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4"/>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4"/>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4"/>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4"/>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4"/>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4"/>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4"/>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4"/>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4"/>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4"/>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4"/>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4"/>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4"/>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4"/>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4"/>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4"/>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4"/>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4"/>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4"/>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4"/>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4"/>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4"/>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4"/>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4"/>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4"/>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4"/>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4"/>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4"/>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4"/>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4"/>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4"/>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4"/>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4"/>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4"/>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4"/>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4"/>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4"/>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4"/>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4"/>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4"/>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4"/>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4"/>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4"/>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4"/>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4"/>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4"/>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4"/>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4"/>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4"/>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4"/>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4"/>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4"/>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4"/>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4"/>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4"/>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4"/>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4"/>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4"/>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4"/>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4"/>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4"/>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4"/>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4"/>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4"/>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4"/>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4"/>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4"/>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4"/>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4"/>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4"/>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4"/>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4"/>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4"/>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4"/>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4"/>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4"/>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4"/>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4"/>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4"/>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4"/>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4"/>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4"/>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4"/>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4"/>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4"/>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4"/>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4"/>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4"/>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4"/>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4"/>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4"/>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4"/>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4"/>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4"/>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4"/>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4"/>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4"/>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4"/>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4"/>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4"/>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4"/>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4"/>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4"/>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4"/>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4"/>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4"/>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4"/>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4"/>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54"/>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4"/>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4"/>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4"/>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4"/>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4"/>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4"/>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4"/>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4"/>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4"/>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4"/>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4"/>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4"/>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54"/>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54"/>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4"/>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4"/>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4"/>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4"/>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4"/>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4"/>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4"/>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4"/>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4"/>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4"/>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54"/>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54"/>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4"/>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4"/>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4"/>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4"/>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4"/>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4"/>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4"/>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4"/>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4"/>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4"/>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4"/>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54"/>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4"/>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4"/>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4"/>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4"/>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4"/>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4"/>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54"/>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54"/>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4"/>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4"/>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4"/>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4"/>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4"/>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4"/>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4"/>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4"/>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4"/>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4"/>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4"/>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4"/>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4"/>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4"/>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4"/>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4"/>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4"/>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4"/>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4"/>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4"/>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4"/>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4"/>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4"/>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4"/>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4"/>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4"/>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4"/>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4"/>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4"/>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4"/>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4"/>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4"/>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4"/>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4"/>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4"/>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4"/>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4"/>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4"/>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4"/>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4"/>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4"/>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4"/>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4"/>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4"/>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4"/>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4"/>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4"/>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4"/>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4"/>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4"/>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4"/>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4"/>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4"/>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4"/>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4"/>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4"/>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4"/>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4"/>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4"/>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4"/>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4"/>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4"/>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4"/>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4"/>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4"/>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4"/>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4"/>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4"/>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4"/>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4"/>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4"/>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4"/>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4"/>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4"/>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4"/>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4"/>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4"/>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4"/>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4"/>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4"/>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4"/>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4"/>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4"/>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4"/>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4"/>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4"/>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4"/>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4"/>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4"/>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4"/>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4"/>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4"/>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4"/>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4"/>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4"/>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4"/>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4"/>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4"/>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4"/>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4"/>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4"/>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4"/>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4"/>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4"/>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4"/>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4"/>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4"/>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4"/>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4"/>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4"/>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4"/>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4"/>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4"/>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4"/>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4"/>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4"/>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4"/>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4"/>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4"/>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4"/>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4"/>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4"/>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4"/>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4"/>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4"/>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4"/>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4"/>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4"/>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4"/>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4"/>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4"/>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4"/>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4"/>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4"/>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4"/>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4"/>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4"/>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4"/>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4"/>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4"/>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4"/>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4"/>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4"/>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4"/>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4"/>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4"/>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4"/>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4"/>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4"/>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4"/>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4"/>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4"/>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4"/>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4"/>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4"/>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4"/>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4"/>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4"/>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4"/>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4"/>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4"/>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4"/>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4"/>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4"/>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4"/>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4"/>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4"/>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4"/>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4"/>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4"/>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4"/>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4"/>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4"/>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4"/>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4"/>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4"/>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4"/>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4"/>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4"/>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4"/>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4"/>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4"/>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4"/>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4"/>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4"/>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4"/>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4"/>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4"/>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4"/>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4"/>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4"/>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4"/>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4"/>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4"/>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4"/>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4"/>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4"/>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4"/>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4"/>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4"/>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4"/>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4"/>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4"/>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4"/>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4"/>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4"/>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4"/>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4"/>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4"/>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54"/>
          <p:cNvGrpSpPr/>
          <p:nvPr/>
        </p:nvGrpSpPr>
        <p:grpSpPr>
          <a:xfrm>
            <a:off x="3450485" y="919691"/>
            <a:ext cx="2310381" cy="1488888"/>
            <a:chOff x="229225" y="549050"/>
            <a:chExt cx="7161750" cy="4615275"/>
          </a:xfrm>
        </p:grpSpPr>
        <p:sp>
          <p:nvSpPr>
            <p:cNvPr id="7957" name="Google Shape;7957;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4"/>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54"/>
          <p:cNvGrpSpPr/>
          <p:nvPr/>
        </p:nvGrpSpPr>
        <p:grpSpPr>
          <a:xfrm>
            <a:off x="3548403" y="2849588"/>
            <a:ext cx="2310282" cy="1374222"/>
            <a:chOff x="238125" y="732525"/>
            <a:chExt cx="7130500" cy="4241425"/>
          </a:xfrm>
        </p:grpSpPr>
        <p:sp>
          <p:nvSpPr>
            <p:cNvPr id="8075" name="Google Shape;8075;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92" name="Shape 8192"/>
        <p:cNvGrpSpPr/>
        <p:nvPr/>
      </p:nvGrpSpPr>
      <p:grpSpPr>
        <a:xfrm>
          <a:off x="0" y="0"/>
          <a:ext cx="0" cy="0"/>
          <a:chOff x="0" y="0"/>
          <a:chExt cx="0" cy="0"/>
        </a:xfrm>
      </p:grpSpPr>
      <p:grpSp>
        <p:nvGrpSpPr>
          <p:cNvPr id="8193" name="Google Shape;8193;p55"/>
          <p:cNvGrpSpPr/>
          <p:nvPr/>
        </p:nvGrpSpPr>
        <p:grpSpPr>
          <a:xfrm>
            <a:off x="2100560" y="3398663"/>
            <a:ext cx="1102891" cy="760337"/>
            <a:chOff x="4967783" y="2151471"/>
            <a:chExt cx="3920692" cy="2702940"/>
          </a:xfrm>
        </p:grpSpPr>
        <p:grpSp>
          <p:nvGrpSpPr>
            <p:cNvPr id="8194" name="Google Shape;8194;p55"/>
            <p:cNvGrpSpPr/>
            <p:nvPr/>
          </p:nvGrpSpPr>
          <p:grpSpPr>
            <a:xfrm>
              <a:off x="5045709" y="2252109"/>
              <a:ext cx="3761071" cy="2501708"/>
              <a:chOff x="2691784" y="1805334"/>
              <a:chExt cx="3761071" cy="2501708"/>
            </a:xfrm>
          </p:grpSpPr>
          <p:sp>
            <p:nvSpPr>
              <p:cNvPr id="8195" name="Google Shape;8195;p55"/>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5"/>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5"/>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5"/>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5"/>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5"/>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5"/>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55"/>
            <p:cNvGrpSpPr/>
            <p:nvPr/>
          </p:nvGrpSpPr>
          <p:grpSpPr>
            <a:xfrm>
              <a:off x="4967783" y="2151471"/>
              <a:ext cx="3920692" cy="2702940"/>
              <a:chOff x="2613858" y="1704696"/>
              <a:chExt cx="3920692" cy="2702940"/>
            </a:xfrm>
          </p:grpSpPr>
          <p:sp>
            <p:nvSpPr>
              <p:cNvPr id="8203" name="Google Shape;8203;p55"/>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5"/>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5"/>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5"/>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5"/>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8" name="Google Shape;8208;p55"/>
          <p:cNvGrpSpPr/>
          <p:nvPr/>
        </p:nvGrpSpPr>
        <p:grpSpPr>
          <a:xfrm>
            <a:off x="3504468" y="1286940"/>
            <a:ext cx="1561911" cy="708580"/>
            <a:chOff x="3530532" y="1496185"/>
            <a:chExt cx="1561911" cy="708580"/>
          </a:xfrm>
        </p:grpSpPr>
        <p:grpSp>
          <p:nvGrpSpPr>
            <p:cNvPr id="8209" name="Google Shape;8209;p55"/>
            <p:cNvGrpSpPr/>
            <p:nvPr/>
          </p:nvGrpSpPr>
          <p:grpSpPr>
            <a:xfrm>
              <a:off x="3720318" y="1857562"/>
              <a:ext cx="1372125" cy="54"/>
              <a:chOff x="3720318" y="1857562"/>
              <a:chExt cx="1372125" cy="54"/>
            </a:xfrm>
          </p:grpSpPr>
          <p:cxnSp>
            <p:nvCxnSpPr>
              <p:cNvPr id="8210" name="Google Shape;8210;p55"/>
              <p:cNvCxnSpPr>
                <a:endCxn id="821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12" name="Google Shape;8212;p55"/>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13" name="Google Shape;8213;p55"/>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8214" name="Google Shape;8214;p55"/>
              <p:cNvCxnSpPr>
                <a:stCxn id="821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8215" name="Google Shape;8215;p55"/>
            <p:cNvGrpSpPr/>
            <p:nvPr/>
          </p:nvGrpSpPr>
          <p:grpSpPr>
            <a:xfrm>
              <a:off x="3567462" y="1496185"/>
              <a:ext cx="286500" cy="272914"/>
              <a:chOff x="3567462" y="1496185"/>
              <a:chExt cx="286500" cy="272914"/>
            </a:xfrm>
          </p:grpSpPr>
          <p:cxnSp>
            <p:nvCxnSpPr>
              <p:cNvPr id="8216" name="Google Shape;8216;p55"/>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17" name="Google Shape;8217;p55"/>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18" name="Google Shape;8218;p55"/>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5"/>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0" name="Google Shape;8220;p55"/>
            <p:cNvGrpSpPr/>
            <p:nvPr/>
          </p:nvGrpSpPr>
          <p:grpSpPr>
            <a:xfrm>
              <a:off x="3929014" y="1960574"/>
              <a:ext cx="286500" cy="242342"/>
              <a:chOff x="3929014" y="1960574"/>
              <a:chExt cx="286500" cy="242342"/>
            </a:xfrm>
          </p:grpSpPr>
          <p:cxnSp>
            <p:nvCxnSpPr>
              <p:cNvPr id="8221" name="Google Shape;8221;p55"/>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8222" name="Google Shape;8222;p55"/>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55"/>
            <p:cNvGrpSpPr/>
            <p:nvPr/>
          </p:nvGrpSpPr>
          <p:grpSpPr>
            <a:xfrm>
              <a:off x="4290828" y="1496185"/>
              <a:ext cx="286500" cy="272914"/>
              <a:chOff x="4290828" y="1496185"/>
              <a:chExt cx="286500" cy="272914"/>
            </a:xfrm>
          </p:grpSpPr>
          <p:cxnSp>
            <p:nvCxnSpPr>
              <p:cNvPr id="8224" name="Google Shape;8224;p55"/>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8225" name="Google Shape;8225;p55"/>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26" name="Google Shape;8226;p55"/>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5"/>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7" name="Google Shape;8227;p55"/>
            <p:cNvGrpSpPr/>
            <p:nvPr/>
          </p:nvGrpSpPr>
          <p:grpSpPr>
            <a:xfrm>
              <a:off x="4657726" y="1959674"/>
              <a:ext cx="286500" cy="245092"/>
              <a:chOff x="4657726" y="1959674"/>
              <a:chExt cx="286500" cy="245092"/>
            </a:xfrm>
          </p:grpSpPr>
          <p:cxnSp>
            <p:nvCxnSpPr>
              <p:cNvPr id="8228" name="Google Shape;8228;p55"/>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8229" name="Google Shape;8229;p55"/>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0" name="Google Shape;8230;p55"/>
          <p:cNvGrpSpPr/>
          <p:nvPr/>
        </p:nvGrpSpPr>
        <p:grpSpPr>
          <a:xfrm>
            <a:off x="3486488" y="2149036"/>
            <a:ext cx="1597032" cy="378649"/>
            <a:chOff x="3512551" y="2358282"/>
            <a:chExt cx="1597032" cy="378649"/>
          </a:xfrm>
        </p:grpSpPr>
        <p:grpSp>
          <p:nvGrpSpPr>
            <p:cNvPr id="8231" name="Google Shape;8231;p55"/>
            <p:cNvGrpSpPr/>
            <p:nvPr/>
          </p:nvGrpSpPr>
          <p:grpSpPr>
            <a:xfrm>
              <a:off x="3738198" y="2553002"/>
              <a:ext cx="1145834" cy="117"/>
              <a:chOff x="3738198" y="2553002"/>
              <a:chExt cx="1145834" cy="117"/>
            </a:xfrm>
          </p:grpSpPr>
          <p:cxnSp>
            <p:nvCxnSpPr>
              <p:cNvPr id="8232" name="Google Shape;8232;p55"/>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33" name="Google Shape;8233;p55"/>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8234" name="Google Shape;8234;p55"/>
              <p:cNvCxnSpPr>
                <a:stCxn id="8235" idx="6"/>
                <a:endCxn id="823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8237" name="Google Shape;8237;p55"/>
            <p:cNvGrpSpPr/>
            <p:nvPr/>
          </p:nvGrpSpPr>
          <p:grpSpPr>
            <a:xfrm>
              <a:off x="3969644" y="2440153"/>
              <a:ext cx="225900" cy="296779"/>
              <a:chOff x="3969644" y="2440153"/>
              <a:chExt cx="225900" cy="296779"/>
            </a:xfrm>
          </p:grpSpPr>
          <p:cxnSp>
            <p:nvCxnSpPr>
              <p:cNvPr id="8238" name="Google Shape;8238;p55"/>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8236" name="Google Shape;8236;p55"/>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5"/>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55"/>
            <p:cNvGrpSpPr/>
            <p:nvPr/>
          </p:nvGrpSpPr>
          <p:grpSpPr>
            <a:xfrm>
              <a:off x="4426818" y="2358282"/>
              <a:ext cx="225600" cy="307471"/>
              <a:chOff x="4426818" y="2358282"/>
              <a:chExt cx="225600" cy="307471"/>
            </a:xfrm>
          </p:grpSpPr>
          <p:cxnSp>
            <p:nvCxnSpPr>
              <p:cNvPr id="8241" name="Google Shape;8241;p55"/>
              <p:cNvCxnSpPr>
                <a:stCxn id="824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8243" name="Google Shape;8243;p55"/>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5"/>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55"/>
            <p:cNvGrpSpPr/>
            <p:nvPr/>
          </p:nvGrpSpPr>
          <p:grpSpPr>
            <a:xfrm>
              <a:off x="4883984" y="2440153"/>
              <a:ext cx="225600" cy="296479"/>
              <a:chOff x="4883984" y="2440153"/>
              <a:chExt cx="225600" cy="296479"/>
            </a:xfrm>
          </p:grpSpPr>
          <p:cxnSp>
            <p:nvCxnSpPr>
              <p:cNvPr id="8245" name="Google Shape;8245;p55"/>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8246" name="Google Shape;8246;p55"/>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5"/>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55"/>
            <p:cNvGrpSpPr/>
            <p:nvPr/>
          </p:nvGrpSpPr>
          <p:grpSpPr>
            <a:xfrm>
              <a:off x="3512551" y="2358356"/>
              <a:ext cx="225647" cy="307629"/>
              <a:chOff x="2182679" y="2005014"/>
              <a:chExt cx="792300" cy="1080158"/>
            </a:xfrm>
          </p:grpSpPr>
          <p:cxnSp>
            <p:nvCxnSpPr>
              <p:cNvPr id="8249" name="Google Shape;8249;p55"/>
              <p:cNvCxnSpPr>
                <a:stCxn id="825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8235" name="Google Shape;8235;p55"/>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5"/>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51" name="Google Shape;8251;p55"/>
          <p:cNvGrpSpPr/>
          <p:nvPr/>
        </p:nvGrpSpPr>
        <p:grpSpPr>
          <a:xfrm>
            <a:off x="6846570" y="972834"/>
            <a:ext cx="1559809" cy="722610"/>
            <a:chOff x="634175" y="2986275"/>
            <a:chExt cx="3147949" cy="1458344"/>
          </a:xfrm>
        </p:grpSpPr>
        <p:cxnSp>
          <p:nvCxnSpPr>
            <p:cNvPr id="8252" name="Google Shape;8252;p55"/>
            <p:cNvCxnSpPr>
              <a:stCxn id="8253" idx="4"/>
              <a:endCxn id="825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8255" name="Google Shape;8255;p55"/>
            <p:cNvCxnSpPr>
              <a:stCxn id="8254" idx="0"/>
              <a:endCxn id="825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57" name="Google Shape;8257;p55"/>
            <p:cNvCxnSpPr>
              <a:stCxn id="8256" idx="4"/>
              <a:endCxn id="825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8259" name="Google Shape;8259;p55"/>
            <p:cNvCxnSpPr>
              <a:stCxn id="8258" idx="0"/>
              <a:endCxn id="826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260" name="Google Shape;8260;p55"/>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56" name="Google Shape;8256;p55"/>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53" name="Google Shape;8253;p55"/>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58" name="Google Shape;8258;p55"/>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8254" name="Google Shape;8254;p55"/>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261" name="Google Shape;8261;p55"/>
          <p:cNvGrpSpPr/>
          <p:nvPr/>
        </p:nvGrpSpPr>
        <p:grpSpPr>
          <a:xfrm>
            <a:off x="3500360" y="2682741"/>
            <a:ext cx="1570719" cy="294123"/>
            <a:chOff x="998425" y="1182125"/>
            <a:chExt cx="1065400" cy="199500"/>
          </a:xfrm>
        </p:grpSpPr>
        <p:sp>
          <p:nvSpPr>
            <p:cNvPr id="8262" name="Google Shape;8262;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7" name="Google Shape;8267;p55"/>
          <p:cNvGrpSpPr/>
          <p:nvPr/>
        </p:nvGrpSpPr>
        <p:grpSpPr>
          <a:xfrm>
            <a:off x="6843616" y="1800228"/>
            <a:ext cx="1565716" cy="366729"/>
            <a:chOff x="1247650" y="2075423"/>
            <a:chExt cx="6648477" cy="1557238"/>
          </a:xfrm>
        </p:grpSpPr>
        <p:sp>
          <p:nvSpPr>
            <p:cNvPr id="8268" name="Google Shape;8268;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55"/>
          <p:cNvGrpSpPr/>
          <p:nvPr/>
        </p:nvGrpSpPr>
        <p:grpSpPr>
          <a:xfrm>
            <a:off x="6827928" y="2949043"/>
            <a:ext cx="1597061" cy="663440"/>
            <a:chOff x="6796238" y="3158297"/>
            <a:chExt cx="1630319" cy="677257"/>
          </a:xfrm>
        </p:grpSpPr>
        <p:cxnSp>
          <p:nvCxnSpPr>
            <p:cNvPr id="8275" name="Google Shape;8275;p55"/>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76" name="Google Shape;8276;p55"/>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277" name="Google Shape;8277;p55"/>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278" name="Google Shape;8278;p55"/>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279" name="Google Shape;8279;p55"/>
            <p:cNvGrpSpPr/>
            <p:nvPr/>
          </p:nvGrpSpPr>
          <p:grpSpPr>
            <a:xfrm>
              <a:off x="6796238" y="3311904"/>
              <a:ext cx="1630319" cy="377697"/>
              <a:chOff x="6796238" y="3311904"/>
              <a:chExt cx="1630319" cy="377697"/>
            </a:xfrm>
          </p:grpSpPr>
          <p:sp>
            <p:nvSpPr>
              <p:cNvPr id="8280" name="Google Shape;8280;p55"/>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5"/>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5"/>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83" name="Google Shape;8283;p55"/>
          <p:cNvGrpSpPr/>
          <p:nvPr/>
        </p:nvGrpSpPr>
        <p:grpSpPr>
          <a:xfrm>
            <a:off x="5349066" y="970435"/>
            <a:ext cx="1368606" cy="1593805"/>
            <a:chOff x="1839112" y="2209163"/>
            <a:chExt cx="1918159" cy="2233784"/>
          </a:xfrm>
        </p:grpSpPr>
        <p:sp>
          <p:nvSpPr>
            <p:cNvPr id="8284" name="Google Shape;8284;p55"/>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5"/>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5"/>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87" name="Google Shape;8287;p55"/>
            <p:cNvCxnSpPr>
              <a:stCxn id="8284" idx="6"/>
              <a:endCxn id="828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88" name="Google Shape;8288;p55"/>
            <p:cNvCxnSpPr>
              <a:stCxn id="8285" idx="4"/>
              <a:endCxn id="828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290" name="Google Shape;8290;p55"/>
            <p:cNvCxnSpPr>
              <a:stCxn id="8289" idx="6"/>
              <a:endCxn id="828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291" name="Google Shape;8291;p55"/>
            <p:cNvCxnSpPr>
              <a:stCxn id="8286" idx="4"/>
              <a:endCxn id="829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289" name="Google Shape;8289;p55"/>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5"/>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5"/>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4" name="Google Shape;8294;p55"/>
            <p:cNvCxnSpPr>
              <a:endCxn id="829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295" name="Google Shape;8295;p55"/>
          <p:cNvGrpSpPr/>
          <p:nvPr/>
        </p:nvGrpSpPr>
        <p:grpSpPr>
          <a:xfrm>
            <a:off x="3481439" y="976671"/>
            <a:ext cx="1637968" cy="154942"/>
            <a:chOff x="238125" y="2506075"/>
            <a:chExt cx="7115411" cy="673075"/>
          </a:xfrm>
        </p:grpSpPr>
        <p:sp>
          <p:nvSpPr>
            <p:cNvPr id="8296" name="Google Shape;8296;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55"/>
          <p:cNvGrpSpPr/>
          <p:nvPr/>
        </p:nvGrpSpPr>
        <p:grpSpPr>
          <a:xfrm>
            <a:off x="720124" y="1298269"/>
            <a:ext cx="2476762" cy="91743"/>
            <a:chOff x="1464850" y="436376"/>
            <a:chExt cx="6001362" cy="222300"/>
          </a:xfrm>
        </p:grpSpPr>
        <p:sp>
          <p:nvSpPr>
            <p:cNvPr id="8302" name="Google Shape;8302;p55"/>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5"/>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5"/>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5"/>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5"/>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7" name="Google Shape;8307;p55"/>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08" name="Google Shape;8308;p55"/>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09" name="Google Shape;8309;p55"/>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310" name="Google Shape;8310;p55"/>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311" name="Google Shape;8311;p55"/>
          <p:cNvGrpSpPr/>
          <p:nvPr/>
        </p:nvGrpSpPr>
        <p:grpSpPr>
          <a:xfrm>
            <a:off x="706391" y="2533734"/>
            <a:ext cx="1452710" cy="651923"/>
            <a:chOff x="803162" y="2667727"/>
            <a:chExt cx="1411906" cy="633611"/>
          </a:xfrm>
        </p:grpSpPr>
        <p:cxnSp>
          <p:nvCxnSpPr>
            <p:cNvPr id="8312" name="Google Shape;8312;p55"/>
            <p:cNvCxnSpPr>
              <a:stCxn id="8313" idx="2"/>
              <a:endCxn id="831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15" name="Google Shape;8315;p55"/>
            <p:cNvCxnSpPr>
              <a:stCxn id="8316" idx="0"/>
              <a:endCxn id="831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17" name="Google Shape;8317;p55"/>
            <p:cNvCxnSpPr>
              <a:stCxn id="8316" idx="2"/>
              <a:endCxn id="831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19" name="Google Shape;8319;p55"/>
            <p:cNvCxnSpPr>
              <a:stCxn id="8320" idx="0"/>
              <a:endCxn id="831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1" name="Google Shape;8321;p55"/>
            <p:cNvCxnSpPr>
              <a:stCxn id="8314" idx="2"/>
              <a:endCxn id="832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323" name="Google Shape;8323;p55"/>
            <p:cNvCxnSpPr>
              <a:stCxn id="8324" idx="0"/>
              <a:endCxn id="831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320" name="Google Shape;8320;p55"/>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18" name="Google Shape;8318;p55"/>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4" name="Google Shape;8324;p55"/>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22" name="Google Shape;8322;p55"/>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14" name="Google Shape;8314;p55"/>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16" name="Google Shape;8316;p55"/>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313" name="Google Shape;8313;p55"/>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325" name="Google Shape;8325;p55"/>
          <p:cNvGrpSpPr/>
          <p:nvPr/>
        </p:nvGrpSpPr>
        <p:grpSpPr>
          <a:xfrm>
            <a:off x="706393" y="969273"/>
            <a:ext cx="2518541" cy="209309"/>
            <a:chOff x="803163" y="1111966"/>
            <a:chExt cx="2447800" cy="203430"/>
          </a:xfrm>
        </p:grpSpPr>
        <p:grpSp>
          <p:nvGrpSpPr>
            <p:cNvPr id="8326" name="Google Shape;8326;p55"/>
            <p:cNvGrpSpPr/>
            <p:nvPr/>
          </p:nvGrpSpPr>
          <p:grpSpPr>
            <a:xfrm>
              <a:off x="1958180" y="1111966"/>
              <a:ext cx="588019" cy="121396"/>
              <a:chOff x="4808316" y="2800065"/>
              <a:chExt cx="1999386" cy="412910"/>
            </a:xfrm>
          </p:grpSpPr>
          <p:sp>
            <p:nvSpPr>
              <p:cNvPr id="8327" name="Google Shape;8327;p55"/>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8" name="Google Shape;8328;p55"/>
              <p:cNvGrpSpPr/>
              <p:nvPr/>
            </p:nvGrpSpPr>
            <p:grpSpPr>
              <a:xfrm>
                <a:off x="4808316" y="2800065"/>
                <a:ext cx="92400" cy="411825"/>
                <a:chOff x="845575" y="2563700"/>
                <a:chExt cx="92400" cy="411825"/>
              </a:xfrm>
            </p:grpSpPr>
            <p:cxnSp>
              <p:nvCxnSpPr>
                <p:cNvPr id="8329" name="Google Shape;8329;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30" name="Google Shape;8330;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331" name="Google Shape;8331;p55"/>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332" name="Google Shape;8332;p55"/>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3" name="Google Shape;8333;p55"/>
            <p:cNvGrpSpPr/>
            <p:nvPr/>
          </p:nvGrpSpPr>
          <p:grpSpPr>
            <a:xfrm>
              <a:off x="803163" y="1111974"/>
              <a:ext cx="591158" cy="121545"/>
              <a:chOff x="803163" y="1111974"/>
              <a:chExt cx="591158" cy="121545"/>
            </a:xfrm>
          </p:grpSpPr>
          <p:grpSp>
            <p:nvGrpSpPr>
              <p:cNvPr id="8334" name="Google Shape;8334;p55"/>
              <p:cNvGrpSpPr/>
              <p:nvPr/>
            </p:nvGrpSpPr>
            <p:grpSpPr>
              <a:xfrm>
                <a:off x="803163" y="1111974"/>
                <a:ext cx="27175" cy="121077"/>
                <a:chOff x="845575" y="2563700"/>
                <a:chExt cx="92400" cy="411825"/>
              </a:xfrm>
            </p:grpSpPr>
            <p:cxnSp>
              <p:nvCxnSpPr>
                <p:cNvPr id="8335" name="Google Shape;8335;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36" name="Google Shape;8336;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7" name="Google Shape;8337;p55"/>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8" name="Google Shape;8338;p55"/>
            <p:cNvGrpSpPr/>
            <p:nvPr/>
          </p:nvGrpSpPr>
          <p:grpSpPr>
            <a:xfrm>
              <a:off x="1381910" y="1194219"/>
              <a:ext cx="588341" cy="121177"/>
              <a:chOff x="1381910" y="1194219"/>
              <a:chExt cx="588341" cy="121177"/>
            </a:xfrm>
          </p:grpSpPr>
          <p:grpSp>
            <p:nvGrpSpPr>
              <p:cNvPr id="8339" name="Google Shape;8339;p55"/>
              <p:cNvGrpSpPr/>
              <p:nvPr/>
            </p:nvGrpSpPr>
            <p:grpSpPr>
              <a:xfrm rot="10800000">
                <a:off x="1381910" y="1194319"/>
                <a:ext cx="27175" cy="121077"/>
                <a:chOff x="2070100" y="2563700"/>
                <a:chExt cx="92400" cy="411825"/>
              </a:xfrm>
            </p:grpSpPr>
            <p:cxnSp>
              <p:nvCxnSpPr>
                <p:cNvPr id="8340" name="Google Shape;8340;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1" name="Google Shape;8341;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2" name="Google Shape;8342;p55"/>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55"/>
            <p:cNvGrpSpPr/>
            <p:nvPr/>
          </p:nvGrpSpPr>
          <p:grpSpPr>
            <a:xfrm>
              <a:off x="2532079" y="1194219"/>
              <a:ext cx="704927" cy="121177"/>
              <a:chOff x="2532079" y="1194219"/>
              <a:chExt cx="704927" cy="121177"/>
            </a:xfrm>
          </p:grpSpPr>
          <p:grpSp>
            <p:nvGrpSpPr>
              <p:cNvPr id="8344" name="Google Shape;8344;p55"/>
              <p:cNvGrpSpPr/>
              <p:nvPr/>
            </p:nvGrpSpPr>
            <p:grpSpPr>
              <a:xfrm rot="10800000">
                <a:off x="2532079" y="1194319"/>
                <a:ext cx="27175" cy="121077"/>
                <a:chOff x="2070100" y="2563700"/>
                <a:chExt cx="92400" cy="411825"/>
              </a:xfrm>
            </p:grpSpPr>
            <p:cxnSp>
              <p:nvCxnSpPr>
                <p:cNvPr id="8345" name="Google Shape;8345;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346" name="Google Shape;8346;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7" name="Google Shape;8347;p55"/>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8" name="Google Shape;8348;p55"/>
          <p:cNvGrpSpPr/>
          <p:nvPr/>
        </p:nvGrpSpPr>
        <p:grpSpPr>
          <a:xfrm>
            <a:off x="3499403" y="3665904"/>
            <a:ext cx="1567778" cy="491677"/>
            <a:chOff x="5194708" y="3484366"/>
            <a:chExt cx="3148148" cy="987304"/>
          </a:xfrm>
        </p:grpSpPr>
        <p:grpSp>
          <p:nvGrpSpPr>
            <p:cNvPr id="8349" name="Google Shape;8349;p55"/>
            <p:cNvGrpSpPr/>
            <p:nvPr/>
          </p:nvGrpSpPr>
          <p:grpSpPr>
            <a:xfrm>
              <a:off x="7531521" y="3484366"/>
              <a:ext cx="811335" cy="987304"/>
              <a:chOff x="3379425" y="1617275"/>
              <a:chExt cx="1090650" cy="1327200"/>
            </a:xfrm>
          </p:grpSpPr>
          <p:sp>
            <p:nvSpPr>
              <p:cNvPr id="8350" name="Google Shape;8350;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55"/>
            <p:cNvGrpSpPr/>
            <p:nvPr/>
          </p:nvGrpSpPr>
          <p:grpSpPr>
            <a:xfrm>
              <a:off x="6752546" y="3484366"/>
              <a:ext cx="811428" cy="987304"/>
              <a:chOff x="2332275" y="1617275"/>
              <a:chExt cx="1090775" cy="1327200"/>
            </a:xfrm>
          </p:grpSpPr>
          <p:sp>
            <p:nvSpPr>
              <p:cNvPr id="8354" name="Google Shape;8354;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55"/>
            <p:cNvGrpSpPr/>
            <p:nvPr/>
          </p:nvGrpSpPr>
          <p:grpSpPr>
            <a:xfrm>
              <a:off x="5973664" y="3484366"/>
              <a:ext cx="811335" cy="987304"/>
              <a:chOff x="1285250" y="1617275"/>
              <a:chExt cx="1090650" cy="1327200"/>
            </a:xfrm>
          </p:grpSpPr>
          <p:sp>
            <p:nvSpPr>
              <p:cNvPr id="8358" name="Google Shape;8358;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1" name="Google Shape;8361;p55"/>
            <p:cNvGrpSpPr/>
            <p:nvPr/>
          </p:nvGrpSpPr>
          <p:grpSpPr>
            <a:xfrm>
              <a:off x="5194708" y="3484366"/>
              <a:ext cx="811409" cy="987304"/>
              <a:chOff x="238125" y="1617275"/>
              <a:chExt cx="1090750" cy="1327200"/>
            </a:xfrm>
          </p:grpSpPr>
          <p:sp>
            <p:nvSpPr>
              <p:cNvPr id="8362" name="Google Shape;8362;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65" name="Google Shape;8365;p55"/>
          <p:cNvGrpSpPr/>
          <p:nvPr/>
        </p:nvGrpSpPr>
        <p:grpSpPr>
          <a:xfrm>
            <a:off x="3460012" y="3146315"/>
            <a:ext cx="1616964" cy="346256"/>
            <a:chOff x="1808063" y="4294338"/>
            <a:chExt cx="3370782" cy="721817"/>
          </a:xfrm>
        </p:grpSpPr>
        <p:sp>
          <p:nvSpPr>
            <p:cNvPr id="8366" name="Google Shape;8366;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55"/>
          <p:cNvGrpSpPr/>
          <p:nvPr/>
        </p:nvGrpSpPr>
        <p:grpSpPr>
          <a:xfrm>
            <a:off x="738224" y="3432344"/>
            <a:ext cx="1295882" cy="646587"/>
            <a:chOff x="834100" y="3642869"/>
            <a:chExt cx="1259483" cy="628426"/>
          </a:xfrm>
        </p:grpSpPr>
        <p:sp>
          <p:nvSpPr>
            <p:cNvPr id="8377" name="Google Shape;8377;p55"/>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5"/>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5"/>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5"/>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5"/>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5"/>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5"/>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5"/>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5"/>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5"/>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5"/>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5"/>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5"/>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5"/>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5"/>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5"/>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5"/>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5"/>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5"/>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5"/>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5"/>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5"/>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5"/>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5"/>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5"/>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2" name="Google Shape;8402;p55"/>
            <p:cNvGrpSpPr/>
            <p:nvPr/>
          </p:nvGrpSpPr>
          <p:grpSpPr>
            <a:xfrm>
              <a:off x="1360364" y="3847835"/>
              <a:ext cx="208119" cy="224359"/>
              <a:chOff x="1360769" y="3847100"/>
              <a:chExt cx="208119" cy="224359"/>
            </a:xfrm>
          </p:grpSpPr>
          <p:sp>
            <p:nvSpPr>
              <p:cNvPr id="8403" name="Google Shape;8403;p55"/>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5"/>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5"/>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5"/>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5"/>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5"/>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5"/>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5"/>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5"/>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5"/>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5"/>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5"/>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55"/>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5"/>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5"/>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5"/>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5"/>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5"/>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5"/>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5"/>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3" name="Google Shape;8423;p55"/>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5"/>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5"/>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5"/>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5"/>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5"/>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5"/>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5"/>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5"/>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5"/>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5"/>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5"/>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5"/>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5"/>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7" name="Google Shape;8437;p55"/>
          <p:cNvGrpSpPr/>
          <p:nvPr/>
        </p:nvGrpSpPr>
        <p:grpSpPr>
          <a:xfrm rot="5400000">
            <a:off x="5951337" y="3228841"/>
            <a:ext cx="164064" cy="1414916"/>
            <a:chOff x="4428249" y="1369375"/>
            <a:chExt cx="36905" cy="429569"/>
          </a:xfrm>
        </p:grpSpPr>
        <p:sp>
          <p:nvSpPr>
            <p:cNvPr id="8438" name="Google Shape;8438;p55"/>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5"/>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5"/>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5"/>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5"/>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5"/>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5"/>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5"/>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5"/>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5"/>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5"/>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5"/>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5"/>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5"/>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5"/>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5"/>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5"/>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5"/>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5"/>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5"/>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5"/>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5"/>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5"/>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5"/>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5"/>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5"/>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5"/>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5"/>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5"/>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5"/>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55"/>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55"/>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55"/>
          <p:cNvGrpSpPr/>
          <p:nvPr/>
        </p:nvGrpSpPr>
        <p:grpSpPr>
          <a:xfrm flipH="1" rot="10800000">
            <a:off x="5323766" y="2817385"/>
            <a:ext cx="1419207" cy="24808"/>
            <a:chOff x="219558" y="4738465"/>
            <a:chExt cx="5852400" cy="102300"/>
          </a:xfrm>
        </p:grpSpPr>
        <p:cxnSp>
          <p:nvCxnSpPr>
            <p:cNvPr id="8471" name="Google Shape;8471;p55"/>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472" name="Google Shape;8472;p55"/>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5"/>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5"/>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5"/>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5"/>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55"/>
          <p:cNvGrpSpPr/>
          <p:nvPr/>
        </p:nvGrpSpPr>
        <p:grpSpPr>
          <a:xfrm>
            <a:off x="5335084" y="3190448"/>
            <a:ext cx="1396570" cy="385016"/>
            <a:chOff x="5286284" y="2966544"/>
            <a:chExt cx="1396570" cy="385016"/>
          </a:xfrm>
        </p:grpSpPr>
        <p:cxnSp>
          <p:nvCxnSpPr>
            <p:cNvPr id="8478" name="Google Shape;8478;p55"/>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479" name="Google Shape;8479;p55"/>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480" name="Google Shape;8480;p55"/>
            <p:cNvGrpSpPr/>
            <p:nvPr/>
          </p:nvGrpSpPr>
          <p:grpSpPr>
            <a:xfrm>
              <a:off x="5287688" y="3173364"/>
              <a:ext cx="1395166" cy="74100"/>
              <a:chOff x="5287688" y="3173364"/>
              <a:chExt cx="1395166" cy="74100"/>
            </a:xfrm>
          </p:grpSpPr>
          <p:cxnSp>
            <p:nvCxnSpPr>
              <p:cNvPr id="8481" name="Google Shape;8481;p55"/>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482" name="Google Shape;8482;p55"/>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483" name="Google Shape;8483;p55"/>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84" name="Google Shape;8484;p55"/>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85" name="Google Shape;8485;p55"/>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86" name="Google Shape;8486;p55"/>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87" name="Google Shape;8487;p55"/>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488" name="Google Shape;8488;p55"/>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489" name="Google Shape;8489;p55"/>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490" name="Google Shape;8490;p55"/>
          <p:cNvGrpSpPr/>
          <p:nvPr/>
        </p:nvGrpSpPr>
        <p:grpSpPr>
          <a:xfrm>
            <a:off x="2021150" y="1609224"/>
            <a:ext cx="1182276" cy="662027"/>
            <a:chOff x="2029517" y="1732295"/>
            <a:chExt cx="1149068" cy="643432"/>
          </a:xfrm>
        </p:grpSpPr>
        <p:grpSp>
          <p:nvGrpSpPr>
            <p:cNvPr id="8491" name="Google Shape;8491;p55"/>
            <p:cNvGrpSpPr/>
            <p:nvPr/>
          </p:nvGrpSpPr>
          <p:grpSpPr>
            <a:xfrm>
              <a:off x="2708660" y="1746937"/>
              <a:ext cx="455427" cy="244429"/>
              <a:chOff x="2700693" y="1746937"/>
              <a:chExt cx="455427" cy="244429"/>
            </a:xfrm>
          </p:grpSpPr>
          <p:grpSp>
            <p:nvGrpSpPr>
              <p:cNvPr id="8492" name="Google Shape;8492;p55"/>
              <p:cNvGrpSpPr/>
              <p:nvPr/>
            </p:nvGrpSpPr>
            <p:grpSpPr>
              <a:xfrm>
                <a:off x="2905682" y="1782817"/>
                <a:ext cx="250438" cy="208549"/>
                <a:chOff x="2905682" y="1782817"/>
                <a:chExt cx="250438" cy="208549"/>
              </a:xfrm>
            </p:grpSpPr>
            <p:cxnSp>
              <p:nvCxnSpPr>
                <p:cNvPr id="8493" name="Google Shape;8493;p55"/>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494" name="Google Shape;8494;p55"/>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55"/>
              <p:cNvGrpSpPr/>
              <p:nvPr/>
            </p:nvGrpSpPr>
            <p:grpSpPr>
              <a:xfrm>
                <a:off x="2700693" y="1746937"/>
                <a:ext cx="449967" cy="72374"/>
                <a:chOff x="2700693" y="1746937"/>
                <a:chExt cx="449967" cy="72374"/>
              </a:xfrm>
            </p:grpSpPr>
            <p:cxnSp>
              <p:nvCxnSpPr>
                <p:cNvPr id="8496" name="Google Shape;8496;p55"/>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497" name="Google Shape;8497;p55"/>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8" name="Google Shape;8498;p55"/>
            <p:cNvGrpSpPr/>
            <p:nvPr/>
          </p:nvGrpSpPr>
          <p:grpSpPr>
            <a:xfrm>
              <a:off x="2029517" y="1732295"/>
              <a:ext cx="1149068" cy="643432"/>
              <a:chOff x="2029517" y="1732295"/>
              <a:chExt cx="1149068" cy="643432"/>
            </a:xfrm>
          </p:grpSpPr>
          <p:grpSp>
            <p:nvGrpSpPr>
              <p:cNvPr id="8499" name="Google Shape;8499;p55"/>
              <p:cNvGrpSpPr/>
              <p:nvPr/>
            </p:nvGrpSpPr>
            <p:grpSpPr>
              <a:xfrm>
                <a:off x="2703618" y="2103152"/>
                <a:ext cx="474966" cy="260017"/>
                <a:chOff x="2703618" y="2103152"/>
                <a:chExt cx="474966" cy="260017"/>
              </a:xfrm>
            </p:grpSpPr>
            <p:grpSp>
              <p:nvGrpSpPr>
                <p:cNvPr id="8500" name="Google Shape;8500;p55"/>
                <p:cNvGrpSpPr/>
                <p:nvPr/>
              </p:nvGrpSpPr>
              <p:grpSpPr>
                <a:xfrm>
                  <a:off x="2703618" y="2290640"/>
                  <a:ext cx="450291" cy="72529"/>
                  <a:chOff x="2703618" y="2290640"/>
                  <a:chExt cx="450291" cy="72529"/>
                </a:xfrm>
              </p:grpSpPr>
              <p:cxnSp>
                <p:nvCxnSpPr>
                  <p:cNvPr id="8501" name="Google Shape;8501;p55"/>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2" name="Google Shape;8502;p55"/>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55"/>
                <p:cNvGrpSpPr/>
                <p:nvPr/>
              </p:nvGrpSpPr>
              <p:grpSpPr>
                <a:xfrm>
                  <a:off x="2908607" y="2103152"/>
                  <a:ext cx="269977" cy="223538"/>
                  <a:chOff x="2908607" y="2103152"/>
                  <a:chExt cx="269977" cy="223538"/>
                </a:xfrm>
              </p:grpSpPr>
              <p:cxnSp>
                <p:nvCxnSpPr>
                  <p:cNvPr id="8504" name="Google Shape;8504;p55"/>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505" name="Google Shape;8505;p55"/>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06" name="Google Shape;8506;p55"/>
              <p:cNvGrpSpPr/>
              <p:nvPr/>
            </p:nvGrpSpPr>
            <p:grpSpPr>
              <a:xfrm>
                <a:off x="2029517" y="1732295"/>
                <a:ext cx="685827" cy="643432"/>
                <a:chOff x="2029517" y="1732295"/>
                <a:chExt cx="685827" cy="643432"/>
              </a:xfrm>
            </p:grpSpPr>
            <p:sp>
              <p:nvSpPr>
                <p:cNvPr id="8507" name="Google Shape;8507;p55"/>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8" name="Google Shape;8508;p55"/>
                <p:cNvGrpSpPr/>
                <p:nvPr/>
              </p:nvGrpSpPr>
              <p:grpSpPr>
                <a:xfrm>
                  <a:off x="2158948" y="1732295"/>
                  <a:ext cx="556396" cy="333108"/>
                  <a:chOff x="2158948" y="1732295"/>
                  <a:chExt cx="556396" cy="333108"/>
                </a:xfrm>
              </p:grpSpPr>
              <p:cxnSp>
                <p:nvCxnSpPr>
                  <p:cNvPr id="8509" name="Google Shape;8509;p55"/>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10" name="Google Shape;8510;p55"/>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1" name="Google Shape;8511;p55"/>
                <p:cNvGrpSpPr/>
                <p:nvPr/>
              </p:nvGrpSpPr>
              <p:grpSpPr>
                <a:xfrm>
                  <a:off x="2159908" y="2065057"/>
                  <a:ext cx="550884" cy="310670"/>
                  <a:chOff x="2159908" y="2065057"/>
                  <a:chExt cx="550884" cy="310670"/>
                </a:xfrm>
              </p:grpSpPr>
              <p:cxnSp>
                <p:nvCxnSpPr>
                  <p:cNvPr id="8512" name="Google Shape;8512;p55"/>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513" name="Google Shape;8513;p55"/>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514" name="Google Shape;8514;p55"/>
          <p:cNvGrpSpPr/>
          <p:nvPr/>
        </p:nvGrpSpPr>
        <p:grpSpPr>
          <a:xfrm>
            <a:off x="706399" y="1556837"/>
            <a:ext cx="962651" cy="810058"/>
            <a:chOff x="732462" y="1766083"/>
            <a:chExt cx="962651" cy="810058"/>
          </a:xfrm>
        </p:grpSpPr>
        <p:grpSp>
          <p:nvGrpSpPr>
            <p:cNvPr id="8515" name="Google Shape;8515;p55"/>
            <p:cNvGrpSpPr/>
            <p:nvPr/>
          </p:nvGrpSpPr>
          <p:grpSpPr>
            <a:xfrm>
              <a:off x="732462" y="1908333"/>
              <a:ext cx="339369" cy="524756"/>
              <a:chOff x="844912" y="1819635"/>
              <a:chExt cx="329836" cy="510016"/>
            </a:xfrm>
          </p:grpSpPr>
          <p:sp>
            <p:nvSpPr>
              <p:cNvPr id="8516" name="Google Shape;8516;p55"/>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5"/>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5"/>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5"/>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5"/>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5"/>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55"/>
            <p:cNvGrpSpPr/>
            <p:nvPr/>
          </p:nvGrpSpPr>
          <p:grpSpPr>
            <a:xfrm>
              <a:off x="1184858" y="2256650"/>
              <a:ext cx="510255" cy="319491"/>
              <a:chOff x="1284601" y="2158168"/>
              <a:chExt cx="495923" cy="310517"/>
            </a:xfrm>
          </p:grpSpPr>
          <p:sp>
            <p:nvSpPr>
              <p:cNvPr id="8523" name="Google Shape;8523;p55"/>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4" name="Google Shape;8524;p55"/>
              <p:cNvGrpSpPr/>
              <p:nvPr/>
            </p:nvGrpSpPr>
            <p:grpSpPr>
              <a:xfrm>
                <a:off x="1507666" y="2158168"/>
                <a:ext cx="272858" cy="310517"/>
                <a:chOff x="1507666" y="2158168"/>
                <a:chExt cx="272858" cy="310517"/>
              </a:xfrm>
            </p:grpSpPr>
            <p:grpSp>
              <p:nvGrpSpPr>
                <p:cNvPr id="8525" name="Google Shape;8525;p55"/>
                <p:cNvGrpSpPr/>
                <p:nvPr/>
              </p:nvGrpSpPr>
              <p:grpSpPr>
                <a:xfrm>
                  <a:off x="1507666" y="2176104"/>
                  <a:ext cx="166395" cy="273149"/>
                  <a:chOff x="1507666" y="2176104"/>
                  <a:chExt cx="166395" cy="273149"/>
                </a:xfrm>
              </p:grpSpPr>
              <p:sp>
                <p:nvSpPr>
                  <p:cNvPr id="8526" name="Google Shape;8526;p55"/>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5"/>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5"/>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5"/>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5"/>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5"/>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5"/>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3" name="Google Shape;8533;p55"/>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5"/>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5" name="Google Shape;8535;p55"/>
            <p:cNvGrpSpPr/>
            <p:nvPr/>
          </p:nvGrpSpPr>
          <p:grpSpPr>
            <a:xfrm>
              <a:off x="1184858" y="1766083"/>
              <a:ext cx="510255" cy="319491"/>
              <a:chOff x="1284601" y="1681380"/>
              <a:chExt cx="495923" cy="310517"/>
            </a:xfrm>
          </p:grpSpPr>
          <p:sp>
            <p:nvSpPr>
              <p:cNvPr id="8536" name="Google Shape;8536;p55"/>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7" name="Google Shape;8537;p55"/>
              <p:cNvGrpSpPr/>
              <p:nvPr/>
            </p:nvGrpSpPr>
            <p:grpSpPr>
              <a:xfrm>
                <a:off x="1507666" y="1681380"/>
                <a:ext cx="272858" cy="310517"/>
                <a:chOff x="1507666" y="1681380"/>
                <a:chExt cx="272858" cy="310517"/>
              </a:xfrm>
            </p:grpSpPr>
            <p:grpSp>
              <p:nvGrpSpPr>
                <p:cNvPr id="8538" name="Google Shape;8538;p55"/>
                <p:cNvGrpSpPr/>
                <p:nvPr/>
              </p:nvGrpSpPr>
              <p:grpSpPr>
                <a:xfrm>
                  <a:off x="1507666" y="1700120"/>
                  <a:ext cx="166395" cy="272984"/>
                  <a:chOff x="1507666" y="1700120"/>
                  <a:chExt cx="166395" cy="272984"/>
                </a:xfrm>
              </p:grpSpPr>
              <p:sp>
                <p:nvSpPr>
                  <p:cNvPr id="8539" name="Google Shape;8539;p55"/>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5"/>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5"/>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5"/>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5"/>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5"/>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5"/>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46" name="Google Shape;8546;p55"/>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5"/>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48" name="Google Shape;8548;p55"/>
          <p:cNvGrpSpPr/>
          <p:nvPr/>
        </p:nvGrpSpPr>
        <p:grpSpPr>
          <a:xfrm>
            <a:off x="6815339" y="2324267"/>
            <a:ext cx="1622269" cy="552443"/>
            <a:chOff x="6894650" y="2574740"/>
            <a:chExt cx="1445100" cy="492111"/>
          </a:xfrm>
        </p:grpSpPr>
        <p:sp>
          <p:nvSpPr>
            <p:cNvPr id="8549" name="Google Shape;8549;p55"/>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5"/>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5"/>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5"/>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5"/>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54" name="Google Shape;8554;p55"/>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555" name="Google Shape;8555;p55"/>
          <p:cNvGrpSpPr/>
          <p:nvPr/>
        </p:nvGrpSpPr>
        <p:grpSpPr>
          <a:xfrm>
            <a:off x="6834882" y="3698522"/>
            <a:ext cx="1583206" cy="475705"/>
            <a:chOff x="6953919" y="3907920"/>
            <a:chExt cx="1377300" cy="475705"/>
          </a:xfrm>
        </p:grpSpPr>
        <p:cxnSp>
          <p:nvCxnSpPr>
            <p:cNvPr id="8556" name="Google Shape;8556;p55"/>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57" name="Google Shape;8557;p55"/>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558" name="Google Shape;8558;p55"/>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559" name="Google Shape;8559;p55"/>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560" name="Google Shape;8560;p55"/>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561" name="Google Shape;8561;p55"/>
          <p:cNvGrpSpPr/>
          <p:nvPr/>
        </p:nvGrpSpPr>
        <p:grpSpPr>
          <a:xfrm>
            <a:off x="2338470" y="2459668"/>
            <a:ext cx="836286" cy="824529"/>
            <a:chOff x="2389399" y="2595741"/>
            <a:chExt cx="812796" cy="801369"/>
          </a:xfrm>
        </p:grpSpPr>
        <p:grpSp>
          <p:nvGrpSpPr>
            <p:cNvPr id="8562" name="Google Shape;8562;p55"/>
            <p:cNvGrpSpPr/>
            <p:nvPr/>
          </p:nvGrpSpPr>
          <p:grpSpPr>
            <a:xfrm>
              <a:off x="2492145" y="2881565"/>
              <a:ext cx="607300" cy="229751"/>
              <a:chOff x="2492145" y="2881565"/>
              <a:chExt cx="607300" cy="229751"/>
            </a:xfrm>
          </p:grpSpPr>
          <p:sp>
            <p:nvSpPr>
              <p:cNvPr id="8563" name="Google Shape;8563;p55"/>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5"/>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5"/>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55"/>
            <p:cNvGrpSpPr/>
            <p:nvPr/>
          </p:nvGrpSpPr>
          <p:grpSpPr>
            <a:xfrm>
              <a:off x="2389399" y="2595741"/>
              <a:ext cx="812796" cy="296825"/>
              <a:chOff x="2389399" y="2595741"/>
              <a:chExt cx="812796" cy="296825"/>
            </a:xfrm>
          </p:grpSpPr>
          <p:grpSp>
            <p:nvGrpSpPr>
              <p:cNvPr id="8567" name="Google Shape;8567;p55"/>
              <p:cNvGrpSpPr/>
              <p:nvPr/>
            </p:nvGrpSpPr>
            <p:grpSpPr>
              <a:xfrm>
                <a:off x="2389399" y="2595741"/>
                <a:ext cx="363638" cy="296825"/>
                <a:chOff x="2389399" y="2595741"/>
                <a:chExt cx="363638" cy="296825"/>
              </a:xfrm>
            </p:grpSpPr>
            <p:grpSp>
              <p:nvGrpSpPr>
                <p:cNvPr id="8568" name="Google Shape;8568;p55"/>
                <p:cNvGrpSpPr/>
                <p:nvPr/>
              </p:nvGrpSpPr>
              <p:grpSpPr>
                <a:xfrm>
                  <a:off x="2493852" y="2794333"/>
                  <a:ext cx="259185" cy="98232"/>
                  <a:chOff x="2493852" y="2794333"/>
                  <a:chExt cx="259185" cy="98232"/>
                </a:xfrm>
              </p:grpSpPr>
              <p:sp>
                <p:nvSpPr>
                  <p:cNvPr id="8569" name="Google Shape;8569;p55"/>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5"/>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5"/>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55"/>
                <p:cNvGrpSpPr/>
                <p:nvPr/>
              </p:nvGrpSpPr>
              <p:grpSpPr>
                <a:xfrm>
                  <a:off x="2389399" y="2595741"/>
                  <a:ext cx="224343" cy="182054"/>
                  <a:chOff x="2389399" y="2595741"/>
                  <a:chExt cx="224343" cy="182054"/>
                </a:xfrm>
              </p:grpSpPr>
              <p:sp>
                <p:nvSpPr>
                  <p:cNvPr id="8573" name="Google Shape;8573;p55"/>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5"/>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5" name="Google Shape;8575;p55"/>
              <p:cNvGrpSpPr/>
              <p:nvPr/>
            </p:nvGrpSpPr>
            <p:grpSpPr>
              <a:xfrm>
                <a:off x="2683630" y="2595741"/>
                <a:ext cx="224334" cy="296825"/>
                <a:chOff x="2683630" y="2595741"/>
                <a:chExt cx="224334" cy="296825"/>
              </a:xfrm>
            </p:grpSpPr>
            <p:grpSp>
              <p:nvGrpSpPr>
                <p:cNvPr id="8576" name="Google Shape;8576;p55"/>
                <p:cNvGrpSpPr/>
                <p:nvPr/>
              </p:nvGrpSpPr>
              <p:grpSpPr>
                <a:xfrm>
                  <a:off x="2788083" y="2794333"/>
                  <a:ext cx="15356" cy="98232"/>
                  <a:chOff x="2788083" y="2794333"/>
                  <a:chExt cx="15356" cy="98232"/>
                </a:xfrm>
              </p:grpSpPr>
              <p:sp>
                <p:nvSpPr>
                  <p:cNvPr id="8577" name="Google Shape;8577;p55"/>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5"/>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5"/>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0" name="Google Shape;8580;p55"/>
                <p:cNvGrpSpPr/>
                <p:nvPr/>
              </p:nvGrpSpPr>
              <p:grpSpPr>
                <a:xfrm>
                  <a:off x="2683630" y="2595741"/>
                  <a:ext cx="224334" cy="182054"/>
                  <a:chOff x="2683630" y="2595741"/>
                  <a:chExt cx="224334" cy="182054"/>
                </a:xfrm>
              </p:grpSpPr>
              <p:sp>
                <p:nvSpPr>
                  <p:cNvPr id="8581" name="Google Shape;8581;p55"/>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5"/>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83" name="Google Shape;8583;p55"/>
              <p:cNvGrpSpPr/>
              <p:nvPr/>
            </p:nvGrpSpPr>
            <p:grpSpPr>
              <a:xfrm>
                <a:off x="2838475" y="2595741"/>
                <a:ext cx="363719" cy="296825"/>
                <a:chOff x="2838475" y="2595741"/>
                <a:chExt cx="363719" cy="296825"/>
              </a:xfrm>
            </p:grpSpPr>
            <p:grpSp>
              <p:nvGrpSpPr>
                <p:cNvPr id="8584" name="Google Shape;8584;p55"/>
                <p:cNvGrpSpPr/>
                <p:nvPr/>
              </p:nvGrpSpPr>
              <p:grpSpPr>
                <a:xfrm>
                  <a:off x="2838475" y="2794333"/>
                  <a:ext cx="259185" cy="98232"/>
                  <a:chOff x="2838475" y="2794333"/>
                  <a:chExt cx="259185" cy="98232"/>
                </a:xfrm>
              </p:grpSpPr>
              <p:sp>
                <p:nvSpPr>
                  <p:cNvPr id="8585" name="Google Shape;8585;p55"/>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5"/>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5"/>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55"/>
                <p:cNvGrpSpPr/>
                <p:nvPr/>
              </p:nvGrpSpPr>
              <p:grpSpPr>
                <a:xfrm>
                  <a:off x="2977852" y="2595741"/>
                  <a:ext cx="224343" cy="182054"/>
                  <a:chOff x="2977852" y="2595741"/>
                  <a:chExt cx="224343" cy="182054"/>
                </a:xfrm>
              </p:grpSpPr>
              <p:sp>
                <p:nvSpPr>
                  <p:cNvPr id="8589" name="Google Shape;8589;p55"/>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5"/>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91" name="Google Shape;8591;p55"/>
            <p:cNvGrpSpPr/>
            <p:nvPr/>
          </p:nvGrpSpPr>
          <p:grpSpPr>
            <a:xfrm>
              <a:off x="2389399" y="3100241"/>
              <a:ext cx="812796" cy="296869"/>
              <a:chOff x="2389399" y="3100241"/>
              <a:chExt cx="812796" cy="296869"/>
            </a:xfrm>
          </p:grpSpPr>
          <p:grpSp>
            <p:nvGrpSpPr>
              <p:cNvPr id="8592" name="Google Shape;8592;p55"/>
              <p:cNvGrpSpPr/>
              <p:nvPr/>
            </p:nvGrpSpPr>
            <p:grpSpPr>
              <a:xfrm>
                <a:off x="2683630" y="3100241"/>
                <a:ext cx="224334" cy="296869"/>
                <a:chOff x="2683630" y="3100241"/>
                <a:chExt cx="224334" cy="296869"/>
              </a:xfrm>
            </p:grpSpPr>
            <p:grpSp>
              <p:nvGrpSpPr>
                <p:cNvPr id="8593" name="Google Shape;8593;p55"/>
                <p:cNvGrpSpPr/>
                <p:nvPr/>
              </p:nvGrpSpPr>
              <p:grpSpPr>
                <a:xfrm>
                  <a:off x="2788083" y="3100241"/>
                  <a:ext cx="15356" cy="98237"/>
                  <a:chOff x="2788083" y="3100241"/>
                  <a:chExt cx="15356" cy="98237"/>
                </a:xfrm>
              </p:grpSpPr>
              <p:sp>
                <p:nvSpPr>
                  <p:cNvPr id="8594" name="Google Shape;8594;p55"/>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5"/>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5"/>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55"/>
                <p:cNvGrpSpPr/>
                <p:nvPr/>
              </p:nvGrpSpPr>
              <p:grpSpPr>
                <a:xfrm>
                  <a:off x="2683630" y="3215065"/>
                  <a:ext cx="224334" cy="182045"/>
                  <a:chOff x="2683630" y="3215065"/>
                  <a:chExt cx="224334" cy="182045"/>
                </a:xfrm>
              </p:grpSpPr>
              <p:sp>
                <p:nvSpPr>
                  <p:cNvPr id="8598" name="Google Shape;8598;p55"/>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5"/>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0" name="Google Shape;8600;p55"/>
              <p:cNvGrpSpPr/>
              <p:nvPr/>
            </p:nvGrpSpPr>
            <p:grpSpPr>
              <a:xfrm>
                <a:off x="2389399" y="3100241"/>
                <a:ext cx="363638" cy="296869"/>
                <a:chOff x="2389399" y="3100241"/>
                <a:chExt cx="363638" cy="296869"/>
              </a:xfrm>
            </p:grpSpPr>
            <p:grpSp>
              <p:nvGrpSpPr>
                <p:cNvPr id="8601" name="Google Shape;8601;p55"/>
                <p:cNvGrpSpPr/>
                <p:nvPr/>
              </p:nvGrpSpPr>
              <p:grpSpPr>
                <a:xfrm>
                  <a:off x="2493852" y="3100241"/>
                  <a:ext cx="259185" cy="98237"/>
                  <a:chOff x="2493852" y="3100241"/>
                  <a:chExt cx="259185" cy="98237"/>
                </a:xfrm>
              </p:grpSpPr>
              <p:sp>
                <p:nvSpPr>
                  <p:cNvPr id="8602" name="Google Shape;8602;p55"/>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5"/>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5"/>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55"/>
                <p:cNvGrpSpPr/>
                <p:nvPr/>
              </p:nvGrpSpPr>
              <p:grpSpPr>
                <a:xfrm>
                  <a:off x="2389399" y="3215065"/>
                  <a:ext cx="224343" cy="182045"/>
                  <a:chOff x="2389399" y="3215065"/>
                  <a:chExt cx="224343" cy="182045"/>
                </a:xfrm>
              </p:grpSpPr>
              <p:sp>
                <p:nvSpPr>
                  <p:cNvPr id="8606" name="Google Shape;8606;p55"/>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5"/>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08" name="Google Shape;8608;p55"/>
              <p:cNvGrpSpPr/>
              <p:nvPr/>
            </p:nvGrpSpPr>
            <p:grpSpPr>
              <a:xfrm>
                <a:off x="2838475" y="3100241"/>
                <a:ext cx="363719" cy="296869"/>
                <a:chOff x="2838475" y="3100241"/>
                <a:chExt cx="363719" cy="296869"/>
              </a:xfrm>
            </p:grpSpPr>
            <p:grpSp>
              <p:nvGrpSpPr>
                <p:cNvPr id="8609" name="Google Shape;8609;p55"/>
                <p:cNvGrpSpPr/>
                <p:nvPr/>
              </p:nvGrpSpPr>
              <p:grpSpPr>
                <a:xfrm>
                  <a:off x="2838475" y="3100241"/>
                  <a:ext cx="259185" cy="98237"/>
                  <a:chOff x="2838475" y="3100241"/>
                  <a:chExt cx="259185" cy="98237"/>
                </a:xfrm>
              </p:grpSpPr>
              <p:sp>
                <p:nvSpPr>
                  <p:cNvPr id="8610" name="Google Shape;8610;p55"/>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5"/>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5"/>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55"/>
                <p:cNvGrpSpPr/>
                <p:nvPr/>
              </p:nvGrpSpPr>
              <p:grpSpPr>
                <a:xfrm>
                  <a:off x="2977852" y="3215065"/>
                  <a:ext cx="224343" cy="182045"/>
                  <a:chOff x="2977852" y="3215065"/>
                  <a:chExt cx="224343" cy="182045"/>
                </a:xfrm>
              </p:grpSpPr>
              <p:sp>
                <p:nvSpPr>
                  <p:cNvPr id="8614" name="Google Shape;8614;p55"/>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5"/>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 name="Shape 985"/>
        <p:cNvGrpSpPr/>
        <p:nvPr/>
      </p:nvGrpSpPr>
      <p:grpSpPr>
        <a:xfrm>
          <a:off x="0" y="0"/>
          <a:ext cx="0" cy="0"/>
          <a:chOff x="0" y="0"/>
          <a:chExt cx="0" cy="0"/>
        </a:xfrm>
      </p:grpSpPr>
      <p:sp>
        <p:nvSpPr>
          <p:cNvPr id="986" name="Google Shape;986;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987" name="Google Shape;987;p29"/>
          <p:cNvSpPr txBox="1"/>
          <p:nvPr>
            <p:ph idx="2" type="title"/>
          </p:nvPr>
        </p:nvSpPr>
        <p:spPr>
          <a:xfrm>
            <a:off x="719975" y="12637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988" name="Google Shape;988;p29"/>
          <p:cNvSpPr txBox="1"/>
          <p:nvPr>
            <p:ph idx="3" type="title"/>
          </p:nvPr>
        </p:nvSpPr>
        <p:spPr>
          <a:xfrm>
            <a:off x="719975" y="2697166"/>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989" name="Google Shape;989;p29"/>
          <p:cNvSpPr txBox="1"/>
          <p:nvPr>
            <p:ph idx="4" type="title"/>
          </p:nvPr>
        </p:nvSpPr>
        <p:spPr>
          <a:xfrm>
            <a:off x="3419250" y="12637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990" name="Google Shape;990;p29"/>
          <p:cNvSpPr txBox="1"/>
          <p:nvPr>
            <p:ph idx="5" type="title"/>
          </p:nvPr>
        </p:nvSpPr>
        <p:spPr>
          <a:xfrm>
            <a:off x="3419250" y="2697166"/>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991" name="Google Shape;991;p29"/>
          <p:cNvSpPr txBox="1"/>
          <p:nvPr>
            <p:ph idx="6" type="title"/>
          </p:nvPr>
        </p:nvSpPr>
        <p:spPr>
          <a:xfrm>
            <a:off x="6118525" y="126375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992" name="Google Shape;992;p29"/>
          <p:cNvSpPr txBox="1"/>
          <p:nvPr>
            <p:ph idx="7" type="title"/>
          </p:nvPr>
        </p:nvSpPr>
        <p:spPr>
          <a:xfrm>
            <a:off x="6118525" y="2697166"/>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993" name="Google Shape;993;p29"/>
          <p:cNvSpPr txBox="1"/>
          <p:nvPr>
            <p:ph idx="1" type="subTitle"/>
          </p:nvPr>
        </p:nvSpPr>
        <p:spPr>
          <a:xfrm>
            <a:off x="719975" y="1767275"/>
            <a:ext cx="23055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Campaign objectives</a:t>
            </a:r>
            <a:endParaRPr/>
          </a:p>
        </p:txBody>
      </p:sp>
      <p:sp>
        <p:nvSpPr>
          <p:cNvPr id="994" name="Google Shape;994;p29"/>
          <p:cNvSpPr txBox="1"/>
          <p:nvPr>
            <p:ph idx="8" type="subTitle"/>
          </p:nvPr>
        </p:nvSpPr>
        <p:spPr>
          <a:xfrm>
            <a:off x="3419250" y="1767275"/>
            <a:ext cx="23055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 audience identification</a:t>
            </a:r>
            <a:endParaRPr/>
          </a:p>
        </p:txBody>
      </p:sp>
      <p:sp>
        <p:nvSpPr>
          <p:cNvPr id="995" name="Google Shape;995;p29"/>
          <p:cNvSpPr txBox="1"/>
          <p:nvPr>
            <p:ph idx="9" type="subTitle"/>
          </p:nvPr>
        </p:nvSpPr>
        <p:spPr>
          <a:xfrm>
            <a:off x="6118525" y="1767275"/>
            <a:ext cx="23055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a:t>
            </a:r>
            <a:endParaRPr/>
          </a:p>
          <a:p>
            <a:pPr indent="0" lvl="0" marL="0" rtl="0" algn="l">
              <a:spcBef>
                <a:spcPts val="0"/>
              </a:spcBef>
              <a:spcAft>
                <a:spcPts val="0"/>
              </a:spcAft>
              <a:buNone/>
            </a:pPr>
            <a:r>
              <a:rPr lang="en"/>
              <a:t>strategy</a:t>
            </a:r>
            <a:endParaRPr/>
          </a:p>
        </p:txBody>
      </p:sp>
      <p:sp>
        <p:nvSpPr>
          <p:cNvPr id="996" name="Google Shape;996;p29"/>
          <p:cNvSpPr txBox="1"/>
          <p:nvPr>
            <p:ph idx="13" type="subTitle"/>
          </p:nvPr>
        </p:nvSpPr>
        <p:spPr>
          <a:xfrm>
            <a:off x="719975" y="3200825"/>
            <a:ext cx="23055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design and creation</a:t>
            </a:r>
            <a:endParaRPr/>
          </a:p>
        </p:txBody>
      </p:sp>
      <p:sp>
        <p:nvSpPr>
          <p:cNvPr id="997" name="Google Shape;997;p29"/>
          <p:cNvSpPr txBox="1"/>
          <p:nvPr>
            <p:ph idx="14" type="subTitle"/>
          </p:nvPr>
        </p:nvSpPr>
        <p:spPr>
          <a:xfrm>
            <a:off x="3419250" y="3200825"/>
            <a:ext cx="23055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Promotion and distribution</a:t>
            </a:r>
            <a:endParaRPr/>
          </a:p>
        </p:txBody>
      </p:sp>
      <p:sp>
        <p:nvSpPr>
          <p:cNvPr id="998" name="Google Shape;998;p29"/>
          <p:cNvSpPr txBox="1"/>
          <p:nvPr>
            <p:ph idx="15" type="subTitle"/>
          </p:nvPr>
        </p:nvSpPr>
        <p:spPr>
          <a:xfrm>
            <a:off x="6118525" y="3200825"/>
            <a:ext cx="2305500" cy="6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Metrics</a:t>
            </a:r>
            <a:endParaRPr/>
          </a:p>
          <a:p>
            <a:pPr indent="0" lvl="0" marL="0" rtl="0" algn="l">
              <a:spcBef>
                <a:spcPts val="0"/>
              </a:spcBef>
              <a:spcAft>
                <a:spcPts val="0"/>
              </a:spcAft>
              <a:buNone/>
            </a:pPr>
            <a:r>
              <a:rPr lang="en"/>
              <a:t>and analysis</a:t>
            </a:r>
            <a:endParaRPr/>
          </a:p>
        </p:txBody>
      </p:sp>
      <p:grpSp>
        <p:nvGrpSpPr>
          <p:cNvPr id="999" name="Google Shape;999;p29"/>
          <p:cNvGrpSpPr/>
          <p:nvPr/>
        </p:nvGrpSpPr>
        <p:grpSpPr>
          <a:xfrm>
            <a:off x="7450623" y="4305295"/>
            <a:ext cx="913722" cy="789503"/>
            <a:chOff x="396175" y="2883775"/>
            <a:chExt cx="560325" cy="484150"/>
          </a:xfrm>
        </p:grpSpPr>
        <p:sp>
          <p:nvSpPr>
            <p:cNvPr id="1000" name="Google Shape;1000;p29"/>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9"/>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9"/>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9"/>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9"/>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 name="Google Shape;1005;p29"/>
          <p:cNvGrpSpPr/>
          <p:nvPr/>
        </p:nvGrpSpPr>
        <p:grpSpPr>
          <a:xfrm rot="1344320">
            <a:off x="376527" y="-90320"/>
            <a:ext cx="677151" cy="1070683"/>
            <a:chOff x="5837325" y="1863350"/>
            <a:chExt cx="382825" cy="605275"/>
          </a:xfrm>
        </p:grpSpPr>
        <p:sp>
          <p:nvSpPr>
            <p:cNvPr id="1006" name="Google Shape;1006;p29"/>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9"/>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9"/>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9"/>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 name="Google Shape;1012;p29"/>
          <p:cNvGrpSpPr/>
          <p:nvPr/>
        </p:nvGrpSpPr>
        <p:grpSpPr>
          <a:xfrm>
            <a:off x="7931036" y="299673"/>
            <a:ext cx="362343" cy="290722"/>
            <a:chOff x="4106575" y="1776625"/>
            <a:chExt cx="239550" cy="155300"/>
          </a:xfrm>
        </p:grpSpPr>
        <p:sp>
          <p:nvSpPr>
            <p:cNvPr id="1013" name="Google Shape;1013;p29"/>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29"/>
          <p:cNvGrpSpPr/>
          <p:nvPr/>
        </p:nvGrpSpPr>
        <p:grpSpPr>
          <a:xfrm>
            <a:off x="2591950" y="4546773"/>
            <a:ext cx="362349" cy="123477"/>
            <a:chOff x="3618500" y="3770848"/>
            <a:chExt cx="362349" cy="123477"/>
          </a:xfrm>
        </p:grpSpPr>
        <p:sp>
          <p:nvSpPr>
            <p:cNvPr id="1017" name="Google Shape;1017;p29"/>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29"/>
          <p:cNvGrpSpPr/>
          <p:nvPr/>
        </p:nvGrpSpPr>
        <p:grpSpPr>
          <a:xfrm flipH="1">
            <a:off x="-12244" y="4028048"/>
            <a:ext cx="1454685" cy="1160897"/>
            <a:chOff x="588425" y="2931700"/>
            <a:chExt cx="2436250" cy="1944225"/>
          </a:xfrm>
        </p:grpSpPr>
        <p:sp>
          <p:nvSpPr>
            <p:cNvPr id="1020" name="Google Shape;1020;p29"/>
            <p:cNvSpPr/>
            <p:nvPr/>
          </p:nvSpPr>
          <p:spPr>
            <a:xfrm>
              <a:off x="2266275" y="2931700"/>
              <a:ext cx="758400" cy="813350"/>
            </a:xfrm>
            <a:custGeom>
              <a:rect b="b" l="l" r="r" t="t"/>
              <a:pathLst>
                <a:path extrusionOk="0" h="32534" w="30336">
                  <a:moveTo>
                    <a:pt x="17295" y="0"/>
                  </a:moveTo>
                  <a:cubicBezTo>
                    <a:pt x="16930" y="0"/>
                    <a:pt x="16464" y="126"/>
                    <a:pt x="15867" y="436"/>
                  </a:cubicBezTo>
                  <a:cubicBezTo>
                    <a:pt x="12706" y="2047"/>
                    <a:pt x="0" y="21500"/>
                    <a:pt x="0" y="21500"/>
                  </a:cubicBezTo>
                  <a:lnTo>
                    <a:pt x="2067" y="28035"/>
                  </a:lnTo>
                  <a:lnTo>
                    <a:pt x="3526" y="32534"/>
                  </a:lnTo>
                  <a:lnTo>
                    <a:pt x="30335" y="14904"/>
                  </a:lnTo>
                  <a:cubicBezTo>
                    <a:pt x="30335" y="14904"/>
                    <a:pt x="29484" y="12624"/>
                    <a:pt x="29210" y="11773"/>
                  </a:cubicBezTo>
                  <a:cubicBezTo>
                    <a:pt x="29063" y="11315"/>
                    <a:pt x="28052" y="11209"/>
                    <a:pt x="27150" y="11209"/>
                  </a:cubicBezTo>
                  <a:cubicBezTo>
                    <a:pt x="26377" y="11209"/>
                    <a:pt x="25685" y="11287"/>
                    <a:pt x="25685" y="11287"/>
                  </a:cubicBezTo>
                  <a:lnTo>
                    <a:pt x="26931" y="9646"/>
                  </a:lnTo>
                  <a:cubicBezTo>
                    <a:pt x="26931" y="9646"/>
                    <a:pt x="26900" y="9463"/>
                    <a:pt x="26809" y="9220"/>
                  </a:cubicBezTo>
                  <a:cubicBezTo>
                    <a:pt x="26657" y="8673"/>
                    <a:pt x="26232" y="7700"/>
                    <a:pt x="25563" y="7366"/>
                  </a:cubicBezTo>
                  <a:cubicBezTo>
                    <a:pt x="25394" y="7284"/>
                    <a:pt x="25205" y="7250"/>
                    <a:pt x="25009" y="7250"/>
                  </a:cubicBezTo>
                  <a:cubicBezTo>
                    <a:pt x="24111" y="7250"/>
                    <a:pt x="23049" y="7960"/>
                    <a:pt x="22949" y="8035"/>
                  </a:cubicBezTo>
                  <a:cubicBezTo>
                    <a:pt x="23070" y="7913"/>
                    <a:pt x="24590" y="6363"/>
                    <a:pt x="24469" y="5360"/>
                  </a:cubicBezTo>
                  <a:cubicBezTo>
                    <a:pt x="24317" y="4357"/>
                    <a:pt x="21551" y="2837"/>
                    <a:pt x="20548" y="2837"/>
                  </a:cubicBezTo>
                  <a:cubicBezTo>
                    <a:pt x="19545" y="2837"/>
                    <a:pt x="16019" y="4995"/>
                    <a:pt x="16019" y="4995"/>
                  </a:cubicBezTo>
                  <a:lnTo>
                    <a:pt x="18542" y="2320"/>
                  </a:lnTo>
                  <a:cubicBezTo>
                    <a:pt x="18542" y="2320"/>
                    <a:pt x="18862" y="0"/>
                    <a:pt x="172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a:off x="2317950" y="3162200"/>
              <a:ext cx="706725" cy="582850"/>
            </a:xfrm>
            <a:custGeom>
              <a:rect b="b" l="l" r="r" t="t"/>
              <a:pathLst>
                <a:path extrusionOk="0" h="23314" w="28269">
                  <a:moveTo>
                    <a:pt x="24742" y="0"/>
                  </a:moveTo>
                  <a:cubicBezTo>
                    <a:pt x="19514" y="2736"/>
                    <a:pt x="3283" y="13648"/>
                    <a:pt x="3283" y="13648"/>
                  </a:cubicBezTo>
                  <a:cubicBezTo>
                    <a:pt x="3283" y="13648"/>
                    <a:pt x="1641" y="16079"/>
                    <a:pt x="0" y="18815"/>
                  </a:cubicBezTo>
                  <a:lnTo>
                    <a:pt x="1459" y="23314"/>
                  </a:lnTo>
                  <a:lnTo>
                    <a:pt x="28268" y="5684"/>
                  </a:lnTo>
                  <a:cubicBezTo>
                    <a:pt x="28268" y="5684"/>
                    <a:pt x="27417" y="3404"/>
                    <a:pt x="27143" y="2553"/>
                  </a:cubicBezTo>
                  <a:cubicBezTo>
                    <a:pt x="26996" y="2095"/>
                    <a:pt x="25985" y="1989"/>
                    <a:pt x="25083" y="1989"/>
                  </a:cubicBezTo>
                  <a:cubicBezTo>
                    <a:pt x="24310" y="1989"/>
                    <a:pt x="23618" y="2067"/>
                    <a:pt x="23618" y="2067"/>
                  </a:cubicBezTo>
                  <a:lnTo>
                    <a:pt x="24864" y="426"/>
                  </a:lnTo>
                  <a:cubicBezTo>
                    <a:pt x="24864" y="426"/>
                    <a:pt x="24833" y="243"/>
                    <a:pt x="247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a:off x="1441025" y="4430450"/>
              <a:ext cx="408200" cy="445475"/>
            </a:xfrm>
            <a:custGeom>
              <a:rect b="b" l="l" r="r" t="t"/>
              <a:pathLst>
                <a:path extrusionOk="0" h="17819" w="16328">
                  <a:moveTo>
                    <a:pt x="14742" y="0"/>
                  </a:moveTo>
                  <a:lnTo>
                    <a:pt x="11156" y="8572"/>
                  </a:lnTo>
                  <a:cubicBezTo>
                    <a:pt x="11156" y="8572"/>
                    <a:pt x="4560" y="8876"/>
                    <a:pt x="2827" y="10092"/>
                  </a:cubicBezTo>
                  <a:cubicBezTo>
                    <a:pt x="1125" y="11247"/>
                    <a:pt x="0" y="16232"/>
                    <a:pt x="0" y="16232"/>
                  </a:cubicBezTo>
                  <a:cubicBezTo>
                    <a:pt x="0" y="16232"/>
                    <a:pt x="3222" y="11642"/>
                    <a:pt x="4499" y="11156"/>
                  </a:cubicBezTo>
                  <a:cubicBezTo>
                    <a:pt x="5806" y="10639"/>
                    <a:pt x="10639" y="9332"/>
                    <a:pt x="10639" y="9332"/>
                  </a:cubicBezTo>
                  <a:lnTo>
                    <a:pt x="10639" y="9332"/>
                  </a:lnTo>
                  <a:cubicBezTo>
                    <a:pt x="10639" y="9332"/>
                    <a:pt x="7751" y="10639"/>
                    <a:pt x="6718" y="11794"/>
                  </a:cubicBezTo>
                  <a:cubicBezTo>
                    <a:pt x="5705" y="12896"/>
                    <a:pt x="4110" y="17819"/>
                    <a:pt x="4588" y="17819"/>
                  </a:cubicBezTo>
                  <a:cubicBezTo>
                    <a:pt x="4598" y="17819"/>
                    <a:pt x="4609" y="17816"/>
                    <a:pt x="4621" y="17812"/>
                  </a:cubicBezTo>
                  <a:cubicBezTo>
                    <a:pt x="5198" y="17630"/>
                    <a:pt x="8906" y="11520"/>
                    <a:pt x="10760" y="10548"/>
                  </a:cubicBezTo>
                  <a:cubicBezTo>
                    <a:pt x="12459" y="9631"/>
                    <a:pt x="13416" y="8547"/>
                    <a:pt x="14014" y="8547"/>
                  </a:cubicBezTo>
                  <a:cubicBezTo>
                    <a:pt x="14090" y="8547"/>
                    <a:pt x="14160" y="8565"/>
                    <a:pt x="14226" y="8602"/>
                  </a:cubicBezTo>
                  <a:cubicBezTo>
                    <a:pt x="14708" y="8856"/>
                    <a:pt x="15868" y="10805"/>
                    <a:pt x="16220" y="10805"/>
                  </a:cubicBezTo>
                  <a:cubicBezTo>
                    <a:pt x="16290" y="10805"/>
                    <a:pt x="16328" y="10728"/>
                    <a:pt x="16323" y="10548"/>
                  </a:cubicBezTo>
                  <a:cubicBezTo>
                    <a:pt x="16232" y="9453"/>
                    <a:pt x="14104" y="6991"/>
                    <a:pt x="14104" y="6991"/>
                  </a:cubicBezTo>
                  <a:lnTo>
                    <a:pt x="15593" y="2219"/>
                  </a:lnTo>
                  <a:lnTo>
                    <a:pt x="147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a:off x="1794375" y="4156875"/>
              <a:ext cx="244700" cy="328300"/>
            </a:xfrm>
            <a:custGeom>
              <a:rect b="b" l="l" r="r" t="t"/>
              <a:pathLst>
                <a:path extrusionOk="0" h="13132" w="9788">
                  <a:moveTo>
                    <a:pt x="9788" y="1"/>
                  </a:moveTo>
                  <a:lnTo>
                    <a:pt x="760" y="4044"/>
                  </a:lnTo>
                  <a:cubicBezTo>
                    <a:pt x="760" y="4044"/>
                    <a:pt x="0" y="9940"/>
                    <a:pt x="760" y="11521"/>
                  </a:cubicBezTo>
                  <a:lnTo>
                    <a:pt x="1520" y="13132"/>
                  </a:lnTo>
                  <a:lnTo>
                    <a:pt x="97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a:off x="986600" y="4444125"/>
              <a:ext cx="454450" cy="290350"/>
            </a:xfrm>
            <a:custGeom>
              <a:rect b="b" l="l" r="r" t="t"/>
              <a:pathLst>
                <a:path extrusionOk="0" h="11614" w="18178">
                  <a:moveTo>
                    <a:pt x="13193" y="0"/>
                  </a:moveTo>
                  <a:lnTo>
                    <a:pt x="10001" y="5289"/>
                  </a:lnTo>
                  <a:cubicBezTo>
                    <a:pt x="10001" y="5289"/>
                    <a:pt x="8974" y="4816"/>
                    <a:pt x="7912" y="4816"/>
                  </a:cubicBezTo>
                  <a:cubicBezTo>
                    <a:pt x="7380" y="4816"/>
                    <a:pt x="6840" y="4935"/>
                    <a:pt x="6414" y="5289"/>
                  </a:cubicBezTo>
                  <a:cubicBezTo>
                    <a:pt x="5168" y="6353"/>
                    <a:pt x="1" y="11520"/>
                    <a:pt x="882" y="11612"/>
                  </a:cubicBezTo>
                  <a:cubicBezTo>
                    <a:pt x="894" y="11613"/>
                    <a:pt x="906" y="11614"/>
                    <a:pt x="919" y="11614"/>
                  </a:cubicBezTo>
                  <a:cubicBezTo>
                    <a:pt x="1900" y="11614"/>
                    <a:pt x="7021" y="7140"/>
                    <a:pt x="9241" y="6900"/>
                  </a:cubicBezTo>
                  <a:cubicBezTo>
                    <a:pt x="10063" y="6813"/>
                    <a:pt x="10849" y="6729"/>
                    <a:pt x="11590" y="6729"/>
                  </a:cubicBezTo>
                  <a:cubicBezTo>
                    <a:pt x="12904" y="6729"/>
                    <a:pt x="14075" y="6992"/>
                    <a:pt x="15047" y="7964"/>
                  </a:cubicBezTo>
                  <a:cubicBezTo>
                    <a:pt x="16282" y="9200"/>
                    <a:pt x="17216" y="10013"/>
                    <a:pt x="17669" y="10013"/>
                  </a:cubicBezTo>
                  <a:cubicBezTo>
                    <a:pt x="17774" y="10013"/>
                    <a:pt x="17853" y="9970"/>
                    <a:pt x="17904" y="9879"/>
                  </a:cubicBezTo>
                  <a:cubicBezTo>
                    <a:pt x="18177" y="9393"/>
                    <a:pt x="16536" y="7113"/>
                    <a:pt x="15047" y="6292"/>
                  </a:cubicBezTo>
                  <a:cubicBezTo>
                    <a:pt x="13618" y="5472"/>
                    <a:pt x="11794" y="4985"/>
                    <a:pt x="11794" y="4985"/>
                  </a:cubicBezTo>
                  <a:lnTo>
                    <a:pt x="14135" y="730"/>
                  </a:lnTo>
                  <a:lnTo>
                    <a:pt x="1319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a:off x="1303500" y="4315700"/>
              <a:ext cx="138300" cy="159600"/>
            </a:xfrm>
            <a:custGeom>
              <a:rect b="b" l="l" r="r" t="t"/>
              <a:pathLst>
                <a:path extrusionOk="0" h="6384" w="5532">
                  <a:moveTo>
                    <a:pt x="2462" y="1"/>
                  </a:moveTo>
                  <a:lnTo>
                    <a:pt x="2462" y="1"/>
                  </a:lnTo>
                  <a:lnTo>
                    <a:pt x="2462" y="1"/>
                  </a:lnTo>
                  <a:cubicBezTo>
                    <a:pt x="2462" y="1"/>
                    <a:pt x="2462" y="1"/>
                    <a:pt x="2462" y="1"/>
                  </a:cubicBezTo>
                  <a:close/>
                  <a:moveTo>
                    <a:pt x="2462" y="1"/>
                  </a:moveTo>
                  <a:cubicBezTo>
                    <a:pt x="2486" y="10"/>
                    <a:pt x="0" y="4228"/>
                    <a:pt x="577" y="5928"/>
                  </a:cubicBezTo>
                  <a:lnTo>
                    <a:pt x="1033" y="6384"/>
                  </a:lnTo>
                  <a:lnTo>
                    <a:pt x="5532" y="548"/>
                  </a:lnTo>
                  <a:lnTo>
                    <a:pt x="24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a:off x="769275" y="3146275"/>
              <a:ext cx="1709025" cy="1196625"/>
            </a:xfrm>
            <a:custGeom>
              <a:rect b="b" l="l" r="r" t="t"/>
              <a:pathLst>
                <a:path extrusionOk="0" h="47865" w="68361">
                  <a:moveTo>
                    <a:pt x="17104" y="1"/>
                  </a:moveTo>
                  <a:cubicBezTo>
                    <a:pt x="12949" y="1"/>
                    <a:pt x="6273" y="2062"/>
                    <a:pt x="5289" y="2430"/>
                  </a:cubicBezTo>
                  <a:cubicBezTo>
                    <a:pt x="4317" y="2795"/>
                    <a:pt x="1581" y="7355"/>
                    <a:pt x="457" y="9269"/>
                  </a:cubicBezTo>
                  <a:cubicBezTo>
                    <a:pt x="426" y="9391"/>
                    <a:pt x="335" y="9513"/>
                    <a:pt x="305" y="9634"/>
                  </a:cubicBezTo>
                  <a:cubicBezTo>
                    <a:pt x="213" y="9786"/>
                    <a:pt x="153" y="9969"/>
                    <a:pt x="122" y="10151"/>
                  </a:cubicBezTo>
                  <a:cubicBezTo>
                    <a:pt x="31" y="10455"/>
                    <a:pt x="1" y="10759"/>
                    <a:pt x="31" y="11063"/>
                  </a:cubicBezTo>
                  <a:lnTo>
                    <a:pt x="609" y="19239"/>
                  </a:lnTo>
                  <a:cubicBezTo>
                    <a:pt x="639" y="19422"/>
                    <a:pt x="669" y="19634"/>
                    <a:pt x="730" y="19847"/>
                  </a:cubicBezTo>
                  <a:cubicBezTo>
                    <a:pt x="1186" y="21397"/>
                    <a:pt x="1885" y="23251"/>
                    <a:pt x="2797" y="25258"/>
                  </a:cubicBezTo>
                  <a:lnTo>
                    <a:pt x="2797" y="25318"/>
                  </a:lnTo>
                  <a:cubicBezTo>
                    <a:pt x="3466" y="26686"/>
                    <a:pt x="4226" y="28115"/>
                    <a:pt x="5046" y="29574"/>
                  </a:cubicBezTo>
                  <a:lnTo>
                    <a:pt x="5046" y="29604"/>
                  </a:lnTo>
                  <a:cubicBezTo>
                    <a:pt x="9788" y="37781"/>
                    <a:pt x="17782" y="46474"/>
                    <a:pt x="28117" y="47841"/>
                  </a:cubicBezTo>
                  <a:cubicBezTo>
                    <a:pt x="28253" y="47857"/>
                    <a:pt x="28375" y="47864"/>
                    <a:pt x="28497" y="47864"/>
                  </a:cubicBezTo>
                  <a:cubicBezTo>
                    <a:pt x="28618" y="47864"/>
                    <a:pt x="28740" y="47857"/>
                    <a:pt x="28877" y="47841"/>
                  </a:cubicBezTo>
                  <a:cubicBezTo>
                    <a:pt x="50792" y="45501"/>
                    <a:pt x="60792" y="33130"/>
                    <a:pt x="65230" y="23951"/>
                  </a:cubicBezTo>
                  <a:cubicBezTo>
                    <a:pt x="66081" y="22279"/>
                    <a:pt x="66689" y="20668"/>
                    <a:pt x="67175" y="19300"/>
                  </a:cubicBezTo>
                  <a:cubicBezTo>
                    <a:pt x="67449" y="18601"/>
                    <a:pt x="67631" y="17902"/>
                    <a:pt x="67813" y="17294"/>
                  </a:cubicBezTo>
                  <a:cubicBezTo>
                    <a:pt x="68361" y="15440"/>
                    <a:pt x="67023" y="13494"/>
                    <a:pt x="65047" y="13342"/>
                  </a:cubicBezTo>
                  <a:lnTo>
                    <a:pt x="56901" y="12674"/>
                  </a:lnTo>
                  <a:lnTo>
                    <a:pt x="56658" y="12674"/>
                  </a:lnTo>
                  <a:cubicBezTo>
                    <a:pt x="56609" y="12674"/>
                    <a:pt x="56560" y="12674"/>
                    <a:pt x="56510" y="12674"/>
                  </a:cubicBezTo>
                  <a:cubicBezTo>
                    <a:pt x="50697" y="12674"/>
                    <a:pt x="36404" y="10936"/>
                    <a:pt x="31582" y="10333"/>
                  </a:cubicBezTo>
                  <a:cubicBezTo>
                    <a:pt x="30609" y="10242"/>
                    <a:pt x="29788" y="9665"/>
                    <a:pt x="29302" y="8874"/>
                  </a:cubicBezTo>
                  <a:cubicBezTo>
                    <a:pt x="28603" y="7719"/>
                    <a:pt x="27509" y="6503"/>
                    <a:pt x="26293" y="5318"/>
                  </a:cubicBezTo>
                  <a:cubicBezTo>
                    <a:pt x="24044" y="3160"/>
                    <a:pt x="21308" y="1184"/>
                    <a:pt x="19515" y="394"/>
                  </a:cubicBezTo>
                  <a:cubicBezTo>
                    <a:pt x="18923" y="116"/>
                    <a:pt x="18083" y="1"/>
                    <a:pt x="171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a:off x="769275" y="3146275"/>
              <a:ext cx="657325" cy="882375"/>
            </a:xfrm>
            <a:custGeom>
              <a:rect b="b" l="l" r="r" t="t"/>
              <a:pathLst>
                <a:path extrusionOk="0" h="35295" w="26293">
                  <a:moveTo>
                    <a:pt x="17104" y="1"/>
                  </a:moveTo>
                  <a:cubicBezTo>
                    <a:pt x="12949" y="1"/>
                    <a:pt x="6273" y="2062"/>
                    <a:pt x="5289" y="2430"/>
                  </a:cubicBezTo>
                  <a:cubicBezTo>
                    <a:pt x="4317" y="2795"/>
                    <a:pt x="1581" y="7355"/>
                    <a:pt x="457" y="9269"/>
                  </a:cubicBezTo>
                  <a:cubicBezTo>
                    <a:pt x="305" y="9543"/>
                    <a:pt x="183" y="9847"/>
                    <a:pt x="122" y="10151"/>
                  </a:cubicBezTo>
                  <a:cubicBezTo>
                    <a:pt x="31" y="10455"/>
                    <a:pt x="1" y="10759"/>
                    <a:pt x="31" y="11063"/>
                  </a:cubicBezTo>
                  <a:lnTo>
                    <a:pt x="639" y="19178"/>
                  </a:lnTo>
                  <a:lnTo>
                    <a:pt x="639" y="19239"/>
                  </a:lnTo>
                  <a:cubicBezTo>
                    <a:pt x="669" y="19422"/>
                    <a:pt x="730" y="19634"/>
                    <a:pt x="760" y="19847"/>
                  </a:cubicBezTo>
                  <a:cubicBezTo>
                    <a:pt x="1216" y="21397"/>
                    <a:pt x="1946" y="23251"/>
                    <a:pt x="2858" y="25258"/>
                  </a:cubicBezTo>
                  <a:lnTo>
                    <a:pt x="2858" y="25318"/>
                  </a:lnTo>
                  <a:cubicBezTo>
                    <a:pt x="2949" y="25562"/>
                    <a:pt x="3709" y="27476"/>
                    <a:pt x="5077" y="29574"/>
                  </a:cubicBezTo>
                  <a:lnTo>
                    <a:pt x="5077" y="29604"/>
                  </a:lnTo>
                  <a:cubicBezTo>
                    <a:pt x="6863" y="32308"/>
                    <a:pt x="9660" y="35295"/>
                    <a:pt x="13355" y="35295"/>
                  </a:cubicBezTo>
                  <a:cubicBezTo>
                    <a:pt x="14188" y="35295"/>
                    <a:pt x="15066" y="35143"/>
                    <a:pt x="15989" y="34802"/>
                  </a:cubicBezTo>
                  <a:cubicBezTo>
                    <a:pt x="24378" y="31701"/>
                    <a:pt x="25138" y="13646"/>
                    <a:pt x="25138" y="13646"/>
                  </a:cubicBezTo>
                  <a:lnTo>
                    <a:pt x="26293" y="5318"/>
                  </a:lnTo>
                  <a:cubicBezTo>
                    <a:pt x="26019" y="5075"/>
                    <a:pt x="25715" y="4801"/>
                    <a:pt x="25411" y="4497"/>
                  </a:cubicBezTo>
                  <a:cubicBezTo>
                    <a:pt x="24955" y="4102"/>
                    <a:pt x="24530" y="3737"/>
                    <a:pt x="24074" y="3403"/>
                  </a:cubicBezTo>
                  <a:lnTo>
                    <a:pt x="23618" y="3038"/>
                  </a:lnTo>
                  <a:cubicBezTo>
                    <a:pt x="23284" y="2795"/>
                    <a:pt x="22919" y="2522"/>
                    <a:pt x="22554" y="2248"/>
                  </a:cubicBezTo>
                  <a:cubicBezTo>
                    <a:pt x="21430" y="1427"/>
                    <a:pt x="20366" y="759"/>
                    <a:pt x="19515" y="394"/>
                  </a:cubicBezTo>
                  <a:cubicBezTo>
                    <a:pt x="18923" y="116"/>
                    <a:pt x="18083" y="1"/>
                    <a:pt x="171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a:off x="770025" y="3146275"/>
              <a:ext cx="1708275" cy="885450"/>
            </a:xfrm>
            <a:custGeom>
              <a:rect b="b" l="l" r="r" t="t"/>
              <a:pathLst>
                <a:path extrusionOk="0" h="35418" w="68331">
                  <a:moveTo>
                    <a:pt x="17040" y="1"/>
                  </a:moveTo>
                  <a:cubicBezTo>
                    <a:pt x="12878" y="1"/>
                    <a:pt x="6182" y="2062"/>
                    <a:pt x="5199" y="2430"/>
                  </a:cubicBezTo>
                  <a:cubicBezTo>
                    <a:pt x="4226" y="2826"/>
                    <a:pt x="1490" y="7385"/>
                    <a:pt x="335" y="9269"/>
                  </a:cubicBezTo>
                  <a:cubicBezTo>
                    <a:pt x="183" y="9543"/>
                    <a:pt x="92" y="9847"/>
                    <a:pt x="1" y="10151"/>
                  </a:cubicBezTo>
                  <a:cubicBezTo>
                    <a:pt x="92" y="9969"/>
                    <a:pt x="305" y="9665"/>
                    <a:pt x="609" y="9239"/>
                  </a:cubicBezTo>
                  <a:cubicBezTo>
                    <a:pt x="2059" y="7262"/>
                    <a:pt x="5748" y="3251"/>
                    <a:pt x="11361" y="3251"/>
                  </a:cubicBezTo>
                  <a:cubicBezTo>
                    <a:pt x="12221" y="3251"/>
                    <a:pt x="13125" y="3345"/>
                    <a:pt x="14074" y="3555"/>
                  </a:cubicBezTo>
                  <a:cubicBezTo>
                    <a:pt x="14864" y="3737"/>
                    <a:pt x="15594" y="3920"/>
                    <a:pt x="16263" y="4163"/>
                  </a:cubicBezTo>
                  <a:cubicBezTo>
                    <a:pt x="18482" y="4862"/>
                    <a:pt x="20153" y="5835"/>
                    <a:pt x="21369" y="7081"/>
                  </a:cubicBezTo>
                  <a:cubicBezTo>
                    <a:pt x="24257" y="9999"/>
                    <a:pt x="24743" y="14437"/>
                    <a:pt x="23831" y="20789"/>
                  </a:cubicBezTo>
                  <a:cubicBezTo>
                    <a:pt x="22672" y="28982"/>
                    <a:pt x="30898" y="35418"/>
                    <a:pt x="39287" y="35418"/>
                  </a:cubicBezTo>
                  <a:cubicBezTo>
                    <a:pt x="41015" y="35418"/>
                    <a:pt x="42749" y="35145"/>
                    <a:pt x="44409" y="34559"/>
                  </a:cubicBezTo>
                  <a:cubicBezTo>
                    <a:pt x="44926" y="34407"/>
                    <a:pt x="45412" y="34194"/>
                    <a:pt x="45899" y="33981"/>
                  </a:cubicBezTo>
                  <a:cubicBezTo>
                    <a:pt x="45929" y="33951"/>
                    <a:pt x="45929" y="33951"/>
                    <a:pt x="45990" y="33951"/>
                  </a:cubicBezTo>
                  <a:cubicBezTo>
                    <a:pt x="47054" y="33495"/>
                    <a:pt x="48148" y="32948"/>
                    <a:pt x="49242" y="32340"/>
                  </a:cubicBezTo>
                  <a:cubicBezTo>
                    <a:pt x="49242" y="32309"/>
                    <a:pt x="49272" y="32309"/>
                    <a:pt x="49272" y="32309"/>
                  </a:cubicBezTo>
                  <a:cubicBezTo>
                    <a:pt x="50610" y="31580"/>
                    <a:pt x="51947" y="30790"/>
                    <a:pt x="53285" y="29908"/>
                  </a:cubicBezTo>
                  <a:cubicBezTo>
                    <a:pt x="58938" y="26230"/>
                    <a:pt x="64470" y="21640"/>
                    <a:pt x="67145" y="19300"/>
                  </a:cubicBezTo>
                  <a:cubicBezTo>
                    <a:pt x="67419" y="18601"/>
                    <a:pt x="67601" y="17902"/>
                    <a:pt x="67783" y="17294"/>
                  </a:cubicBezTo>
                  <a:cubicBezTo>
                    <a:pt x="68331" y="15440"/>
                    <a:pt x="66993" y="13494"/>
                    <a:pt x="65048" y="13342"/>
                  </a:cubicBezTo>
                  <a:lnTo>
                    <a:pt x="59850" y="12887"/>
                  </a:lnTo>
                  <a:lnTo>
                    <a:pt x="59729" y="12887"/>
                  </a:lnTo>
                  <a:lnTo>
                    <a:pt x="56871" y="12643"/>
                  </a:lnTo>
                  <a:lnTo>
                    <a:pt x="56628" y="12643"/>
                  </a:lnTo>
                  <a:cubicBezTo>
                    <a:pt x="56532" y="12644"/>
                    <a:pt x="56433" y="12645"/>
                    <a:pt x="56331" y="12645"/>
                  </a:cubicBezTo>
                  <a:cubicBezTo>
                    <a:pt x="50426" y="12645"/>
                    <a:pt x="36333" y="10931"/>
                    <a:pt x="31552" y="10333"/>
                  </a:cubicBezTo>
                  <a:cubicBezTo>
                    <a:pt x="30579" y="10212"/>
                    <a:pt x="29758" y="9665"/>
                    <a:pt x="29272" y="8844"/>
                  </a:cubicBezTo>
                  <a:cubicBezTo>
                    <a:pt x="28391" y="7476"/>
                    <a:pt x="26932" y="5926"/>
                    <a:pt x="25351" y="4528"/>
                  </a:cubicBezTo>
                  <a:cubicBezTo>
                    <a:pt x="24409" y="3677"/>
                    <a:pt x="23436" y="2917"/>
                    <a:pt x="22494" y="2248"/>
                  </a:cubicBezTo>
                  <a:cubicBezTo>
                    <a:pt x="21369" y="1397"/>
                    <a:pt x="20305" y="759"/>
                    <a:pt x="19454" y="394"/>
                  </a:cubicBezTo>
                  <a:cubicBezTo>
                    <a:pt x="18863" y="116"/>
                    <a:pt x="18022" y="1"/>
                    <a:pt x="170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a:off x="769275" y="3380275"/>
              <a:ext cx="1630750" cy="962625"/>
            </a:xfrm>
            <a:custGeom>
              <a:rect b="b" l="l" r="r" t="t"/>
              <a:pathLst>
                <a:path extrusionOk="0" h="38505" w="65230">
                  <a:moveTo>
                    <a:pt x="882" y="1"/>
                  </a:moveTo>
                  <a:lnTo>
                    <a:pt x="305" y="274"/>
                  </a:lnTo>
                  <a:cubicBezTo>
                    <a:pt x="213" y="426"/>
                    <a:pt x="153" y="609"/>
                    <a:pt x="122" y="791"/>
                  </a:cubicBezTo>
                  <a:cubicBezTo>
                    <a:pt x="31" y="1095"/>
                    <a:pt x="1" y="1399"/>
                    <a:pt x="31" y="1703"/>
                  </a:cubicBezTo>
                  <a:lnTo>
                    <a:pt x="609" y="9879"/>
                  </a:lnTo>
                  <a:cubicBezTo>
                    <a:pt x="639" y="10062"/>
                    <a:pt x="669" y="10274"/>
                    <a:pt x="700" y="10487"/>
                  </a:cubicBezTo>
                  <a:cubicBezTo>
                    <a:pt x="1156" y="12037"/>
                    <a:pt x="1885" y="13891"/>
                    <a:pt x="2797" y="15898"/>
                  </a:cubicBezTo>
                  <a:lnTo>
                    <a:pt x="2797" y="15958"/>
                  </a:lnTo>
                  <a:cubicBezTo>
                    <a:pt x="3435" y="17326"/>
                    <a:pt x="4195" y="18755"/>
                    <a:pt x="5046" y="20214"/>
                  </a:cubicBezTo>
                  <a:lnTo>
                    <a:pt x="5046" y="20244"/>
                  </a:lnTo>
                  <a:cubicBezTo>
                    <a:pt x="9788" y="28421"/>
                    <a:pt x="17782" y="37114"/>
                    <a:pt x="28117" y="38481"/>
                  </a:cubicBezTo>
                  <a:cubicBezTo>
                    <a:pt x="28238" y="38497"/>
                    <a:pt x="28360" y="38504"/>
                    <a:pt x="28485" y="38504"/>
                  </a:cubicBezTo>
                  <a:cubicBezTo>
                    <a:pt x="28611" y="38504"/>
                    <a:pt x="28740" y="38497"/>
                    <a:pt x="28877" y="38481"/>
                  </a:cubicBezTo>
                  <a:cubicBezTo>
                    <a:pt x="50792" y="36141"/>
                    <a:pt x="60792" y="23770"/>
                    <a:pt x="65230" y="14591"/>
                  </a:cubicBezTo>
                  <a:lnTo>
                    <a:pt x="65230" y="14591"/>
                  </a:lnTo>
                  <a:cubicBezTo>
                    <a:pt x="64926" y="15077"/>
                    <a:pt x="54865" y="30852"/>
                    <a:pt x="34013" y="32342"/>
                  </a:cubicBezTo>
                  <a:cubicBezTo>
                    <a:pt x="33547" y="32375"/>
                    <a:pt x="33085" y="32391"/>
                    <a:pt x="32628" y="32391"/>
                  </a:cubicBezTo>
                  <a:cubicBezTo>
                    <a:pt x="12251" y="32391"/>
                    <a:pt x="882"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a:off x="950900" y="3332400"/>
              <a:ext cx="108675" cy="110225"/>
            </a:xfrm>
            <a:custGeom>
              <a:rect b="b" l="l" r="r" t="t"/>
              <a:pathLst>
                <a:path extrusionOk="0" h="4409" w="4347">
                  <a:moveTo>
                    <a:pt x="2158" y="1"/>
                  </a:moveTo>
                  <a:cubicBezTo>
                    <a:pt x="1976" y="1"/>
                    <a:pt x="1824" y="31"/>
                    <a:pt x="1611" y="92"/>
                  </a:cubicBezTo>
                  <a:cubicBezTo>
                    <a:pt x="669" y="365"/>
                    <a:pt x="0" y="1186"/>
                    <a:pt x="0" y="2220"/>
                  </a:cubicBezTo>
                  <a:cubicBezTo>
                    <a:pt x="0" y="3435"/>
                    <a:pt x="973" y="4408"/>
                    <a:pt x="2189" y="4408"/>
                  </a:cubicBezTo>
                  <a:cubicBezTo>
                    <a:pt x="2888" y="4408"/>
                    <a:pt x="3526" y="4074"/>
                    <a:pt x="3891" y="3587"/>
                  </a:cubicBezTo>
                  <a:cubicBezTo>
                    <a:pt x="4164" y="3253"/>
                    <a:pt x="4347" y="2736"/>
                    <a:pt x="4347" y="2250"/>
                  </a:cubicBezTo>
                  <a:cubicBezTo>
                    <a:pt x="4347" y="1034"/>
                    <a:pt x="3374" y="92"/>
                    <a:pt x="2158" y="1"/>
                  </a:cubicBezTo>
                  <a:close/>
                </a:path>
              </a:pathLst>
            </a:custGeom>
            <a:solidFill>
              <a:srgbClr val="17171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a:off x="962300" y="3346075"/>
              <a:ext cx="108675" cy="110225"/>
            </a:xfrm>
            <a:custGeom>
              <a:rect b="b" l="l" r="r" t="t"/>
              <a:pathLst>
                <a:path extrusionOk="0" h="4409" w="4347">
                  <a:moveTo>
                    <a:pt x="2158" y="1"/>
                  </a:moveTo>
                  <a:cubicBezTo>
                    <a:pt x="1976" y="1"/>
                    <a:pt x="1824" y="31"/>
                    <a:pt x="1611" y="62"/>
                  </a:cubicBezTo>
                  <a:cubicBezTo>
                    <a:pt x="669" y="335"/>
                    <a:pt x="0" y="1186"/>
                    <a:pt x="0" y="2189"/>
                  </a:cubicBezTo>
                  <a:cubicBezTo>
                    <a:pt x="0" y="3405"/>
                    <a:pt x="973" y="4408"/>
                    <a:pt x="2189" y="4408"/>
                  </a:cubicBezTo>
                  <a:cubicBezTo>
                    <a:pt x="2888" y="4408"/>
                    <a:pt x="3526" y="4074"/>
                    <a:pt x="3891" y="3557"/>
                  </a:cubicBezTo>
                  <a:cubicBezTo>
                    <a:pt x="4164" y="3223"/>
                    <a:pt x="4347" y="2736"/>
                    <a:pt x="4347" y="2250"/>
                  </a:cubicBezTo>
                  <a:cubicBezTo>
                    <a:pt x="4347" y="1004"/>
                    <a:pt x="3374" y="62"/>
                    <a:pt x="2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a:off x="1005600" y="3355200"/>
              <a:ext cx="38025" cy="38025"/>
            </a:xfrm>
            <a:custGeom>
              <a:rect b="b" l="l" r="r" t="t"/>
              <a:pathLst>
                <a:path extrusionOk="0" h="1521" w="1521">
                  <a:moveTo>
                    <a:pt x="761" y="1"/>
                  </a:moveTo>
                  <a:cubicBezTo>
                    <a:pt x="335" y="1"/>
                    <a:pt x="1" y="335"/>
                    <a:pt x="1" y="760"/>
                  </a:cubicBezTo>
                  <a:cubicBezTo>
                    <a:pt x="1" y="1186"/>
                    <a:pt x="335" y="1520"/>
                    <a:pt x="761" y="1520"/>
                  </a:cubicBezTo>
                  <a:cubicBezTo>
                    <a:pt x="1186" y="1520"/>
                    <a:pt x="1520" y="1186"/>
                    <a:pt x="1520" y="760"/>
                  </a:cubicBezTo>
                  <a:cubicBezTo>
                    <a:pt x="1520" y="335"/>
                    <a:pt x="1186" y="1"/>
                    <a:pt x="76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a:off x="950900" y="3335450"/>
              <a:ext cx="97275" cy="108675"/>
            </a:xfrm>
            <a:custGeom>
              <a:rect b="b" l="l" r="r" t="t"/>
              <a:pathLst>
                <a:path extrusionOk="0" h="4347" w="3891">
                  <a:moveTo>
                    <a:pt x="1611" y="0"/>
                  </a:moveTo>
                  <a:cubicBezTo>
                    <a:pt x="669" y="274"/>
                    <a:pt x="0" y="1095"/>
                    <a:pt x="0" y="2128"/>
                  </a:cubicBezTo>
                  <a:cubicBezTo>
                    <a:pt x="0" y="3344"/>
                    <a:pt x="973" y="4347"/>
                    <a:pt x="2189" y="4347"/>
                  </a:cubicBezTo>
                  <a:cubicBezTo>
                    <a:pt x="2888" y="4347"/>
                    <a:pt x="3526" y="3982"/>
                    <a:pt x="3891" y="3496"/>
                  </a:cubicBezTo>
                  <a:lnTo>
                    <a:pt x="3891" y="3496"/>
                  </a:lnTo>
                  <a:cubicBezTo>
                    <a:pt x="3775" y="3508"/>
                    <a:pt x="3665" y="3513"/>
                    <a:pt x="3561" y="3513"/>
                  </a:cubicBezTo>
                  <a:cubicBezTo>
                    <a:pt x="965" y="3513"/>
                    <a:pt x="1611" y="30"/>
                    <a:pt x="16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a:off x="588425" y="3377975"/>
              <a:ext cx="237875" cy="248525"/>
            </a:xfrm>
            <a:custGeom>
              <a:rect b="b" l="l" r="r" t="t"/>
              <a:pathLst>
                <a:path extrusionOk="0" h="9941" w="9515">
                  <a:moveTo>
                    <a:pt x="7533" y="1"/>
                  </a:moveTo>
                  <a:cubicBezTo>
                    <a:pt x="4627" y="1"/>
                    <a:pt x="1751" y="1014"/>
                    <a:pt x="882" y="1643"/>
                  </a:cubicBezTo>
                  <a:cubicBezTo>
                    <a:pt x="0" y="2251"/>
                    <a:pt x="7873" y="9941"/>
                    <a:pt x="7873" y="9941"/>
                  </a:cubicBezTo>
                  <a:cubicBezTo>
                    <a:pt x="7873" y="9941"/>
                    <a:pt x="8268" y="8603"/>
                    <a:pt x="8572" y="6901"/>
                  </a:cubicBezTo>
                  <a:cubicBezTo>
                    <a:pt x="9119" y="3953"/>
                    <a:pt x="9514" y="62"/>
                    <a:pt x="7660" y="1"/>
                  </a:cubicBezTo>
                  <a:cubicBezTo>
                    <a:pt x="7618" y="1"/>
                    <a:pt x="7575" y="1"/>
                    <a:pt x="75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a:off x="588425" y="3419025"/>
              <a:ext cx="214325" cy="207475"/>
            </a:xfrm>
            <a:custGeom>
              <a:rect b="b" l="l" r="r" t="t"/>
              <a:pathLst>
                <a:path extrusionOk="0" h="8299" w="8573">
                  <a:moveTo>
                    <a:pt x="882" y="1"/>
                  </a:moveTo>
                  <a:lnTo>
                    <a:pt x="882" y="1"/>
                  </a:lnTo>
                  <a:cubicBezTo>
                    <a:pt x="0" y="609"/>
                    <a:pt x="7873" y="8299"/>
                    <a:pt x="7873" y="8299"/>
                  </a:cubicBezTo>
                  <a:cubicBezTo>
                    <a:pt x="7873" y="8299"/>
                    <a:pt x="8268" y="6961"/>
                    <a:pt x="8572" y="5259"/>
                  </a:cubicBezTo>
                  <a:cubicBezTo>
                    <a:pt x="6596" y="3132"/>
                    <a:pt x="882" y="1"/>
                    <a:pt x="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a:off x="770025" y="3146275"/>
              <a:ext cx="1626975" cy="885450"/>
            </a:xfrm>
            <a:custGeom>
              <a:rect b="b" l="l" r="r" t="t"/>
              <a:pathLst>
                <a:path extrusionOk="0" h="35418" w="65079">
                  <a:moveTo>
                    <a:pt x="17040" y="1"/>
                  </a:moveTo>
                  <a:cubicBezTo>
                    <a:pt x="12878" y="1"/>
                    <a:pt x="6182" y="2062"/>
                    <a:pt x="5199" y="2430"/>
                  </a:cubicBezTo>
                  <a:cubicBezTo>
                    <a:pt x="4226" y="2826"/>
                    <a:pt x="1490" y="7385"/>
                    <a:pt x="335" y="9269"/>
                  </a:cubicBezTo>
                  <a:cubicBezTo>
                    <a:pt x="183" y="9543"/>
                    <a:pt x="92" y="9847"/>
                    <a:pt x="1" y="10151"/>
                  </a:cubicBezTo>
                  <a:cubicBezTo>
                    <a:pt x="92" y="9969"/>
                    <a:pt x="305" y="9665"/>
                    <a:pt x="609" y="9239"/>
                  </a:cubicBezTo>
                  <a:cubicBezTo>
                    <a:pt x="2059" y="7262"/>
                    <a:pt x="5748" y="3251"/>
                    <a:pt x="11361" y="3251"/>
                  </a:cubicBezTo>
                  <a:cubicBezTo>
                    <a:pt x="12221" y="3251"/>
                    <a:pt x="13125" y="3345"/>
                    <a:pt x="14074" y="3555"/>
                  </a:cubicBezTo>
                  <a:cubicBezTo>
                    <a:pt x="14864" y="3737"/>
                    <a:pt x="15594" y="3920"/>
                    <a:pt x="16263" y="4163"/>
                  </a:cubicBezTo>
                  <a:cubicBezTo>
                    <a:pt x="18482" y="4862"/>
                    <a:pt x="20153" y="5835"/>
                    <a:pt x="21369" y="7081"/>
                  </a:cubicBezTo>
                  <a:cubicBezTo>
                    <a:pt x="24257" y="9999"/>
                    <a:pt x="24743" y="14437"/>
                    <a:pt x="23831" y="20789"/>
                  </a:cubicBezTo>
                  <a:cubicBezTo>
                    <a:pt x="22672" y="28982"/>
                    <a:pt x="30898" y="35418"/>
                    <a:pt x="39287" y="35418"/>
                  </a:cubicBezTo>
                  <a:cubicBezTo>
                    <a:pt x="41015" y="35418"/>
                    <a:pt x="42749" y="35145"/>
                    <a:pt x="44409" y="34559"/>
                  </a:cubicBezTo>
                  <a:cubicBezTo>
                    <a:pt x="44926" y="34407"/>
                    <a:pt x="45412" y="34194"/>
                    <a:pt x="45899" y="33981"/>
                  </a:cubicBezTo>
                  <a:cubicBezTo>
                    <a:pt x="45929" y="33951"/>
                    <a:pt x="45929" y="33951"/>
                    <a:pt x="45990" y="33951"/>
                  </a:cubicBezTo>
                  <a:cubicBezTo>
                    <a:pt x="46993" y="33495"/>
                    <a:pt x="48117" y="32948"/>
                    <a:pt x="49242" y="32340"/>
                  </a:cubicBezTo>
                  <a:cubicBezTo>
                    <a:pt x="49242" y="32309"/>
                    <a:pt x="49272" y="32309"/>
                    <a:pt x="49272" y="32309"/>
                  </a:cubicBezTo>
                  <a:cubicBezTo>
                    <a:pt x="50671" y="31580"/>
                    <a:pt x="52130" y="30759"/>
                    <a:pt x="53285" y="29908"/>
                  </a:cubicBezTo>
                  <a:cubicBezTo>
                    <a:pt x="55230" y="28479"/>
                    <a:pt x="56476" y="27051"/>
                    <a:pt x="55564" y="25957"/>
                  </a:cubicBezTo>
                  <a:cubicBezTo>
                    <a:pt x="53514" y="23511"/>
                    <a:pt x="50893" y="23225"/>
                    <a:pt x="49780" y="23225"/>
                  </a:cubicBezTo>
                  <a:cubicBezTo>
                    <a:pt x="49441" y="23225"/>
                    <a:pt x="49242" y="23251"/>
                    <a:pt x="49242" y="23251"/>
                  </a:cubicBezTo>
                  <a:cubicBezTo>
                    <a:pt x="49242" y="23251"/>
                    <a:pt x="65078" y="16169"/>
                    <a:pt x="59789" y="15653"/>
                  </a:cubicBezTo>
                  <a:cubicBezTo>
                    <a:pt x="59789" y="15653"/>
                    <a:pt x="62677" y="13160"/>
                    <a:pt x="59850" y="12887"/>
                  </a:cubicBezTo>
                  <a:lnTo>
                    <a:pt x="59729" y="12887"/>
                  </a:lnTo>
                  <a:lnTo>
                    <a:pt x="56871" y="12643"/>
                  </a:lnTo>
                  <a:lnTo>
                    <a:pt x="56628" y="12643"/>
                  </a:lnTo>
                  <a:cubicBezTo>
                    <a:pt x="56532" y="12644"/>
                    <a:pt x="56433" y="12645"/>
                    <a:pt x="56331" y="12645"/>
                  </a:cubicBezTo>
                  <a:cubicBezTo>
                    <a:pt x="50426" y="12645"/>
                    <a:pt x="36333" y="10931"/>
                    <a:pt x="31552" y="10333"/>
                  </a:cubicBezTo>
                  <a:cubicBezTo>
                    <a:pt x="30579" y="10212"/>
                    <a:pt x="29758" y="9665"/>
                    <a:pt x="29272" y="8844"/>
                  </a:cubicBezTo>
                  <a:cubicBezTo>
                    <a:pt x="28391" y="7476"/>
                    <a:pt x="26932" y="5926"/>
                    <a:pt x="25351" y="4528"/>
                  </a:cubicBezTo>
                  <a:cubicBezTo>
                    <a:pt x="24409" y="3677"/>
                    <a:pt x="23436" y="2917"/>
                    <a:pt x="22494" y="2248"/>
                  </a:cubicBezTo>
                  <a:cubicBezTo>
                    <a:pt x="21369" y="1397"/>
                    <a:pt x="20305" y="759"/>
                    <a:pt x="19454" y="394"/>
                  </a:cubicBezTo>
                  <a:cubicBezTo>
                    <a:pt x="18863" y="116"/>
                    <a:pt x="18022" y="1"/>
                    <a:pt x="170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9" name="Shape 8619"/>
        <p:cNvGrpSpPr/>
        <p:nvPr/>
      </p:nvGrpSpPr>
      <p:grpSpPr>
        <a:xfrm>
          <a:off x="0" y="0"/>
          <a:ext cx="0" cy="0"/>
          <a:chOff x="0" y="0"/>
          <a:chExt cx="0" cy="0"/>
        </a:xfrm>
      </p:grpSpPr>
      <p:grpSp>
        <p:nvGrpSpPr>
          <p:cNvPr id="8620" name="Google Shape;8620;p56"/>
          <p:cNvGrpSpPr/>
          <p:nvPr/>
        </p:nvGrpSpPr>
        <p:grpSpPr>
          <a:xfrm>
            <a:off x="702088" y="3155922"/>
            <a:ext cx="2390414" cy="1024800"/>
            <a:chOff x="728925" y="3296613"/>
            <a:chExt cx="2390414" cy="1024800"/>
          </a:xfrm>
        </p:grpSpPr>
        <p:grpSp>
          <p:nvGrpSpPr>
            <p:cNvPr id="8621" name="Google Shape;8621;p56"/>
            <p:cNvGrpSpPr/>
            <p:nvPr/>
          </p:nvGrpSpPr>
          <p:grpSpPr>
            <a:xfrm>
              <a:off x="728925" y="3619800"/>
              <a:ext cx="2390414" cy="500893"/>
              <a:chOff x="728925" y="3619800"/>
              <a:chExt cx="2390414" cy="500893"/>
            </a:xfrm>
          </p:grpSpPr>
          <p:sp>
            <p:nvSpPr>
              <p:cNvPr id="8622" name="Google Shape;8622;p56"/>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23" name="Google Shape;8623;p56"/>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24" name="Google Shape;8624;p56"/>
            <p:cNvGrpSpPr/>
            <p:nvPr/>
          </p:nvGrpSpPr>
          <p:grpSpPr>
            <a:xfrm>
              <a:off x="1348050" y="3296613"/>
              <a:ext cx="1706152" cy="1024800"/>
              <a:chOff x="1348050" y="3296613"/>
              <a:chExt cx="1706152" cy="1024800"/>
            </a:xfrm>
          </p:grpSpPr>
          <p:sp>
            <p:nvSpPr>
              <p:cNvPr id="8625" name="Google Shape;8625;p56"/>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26" name="Google Shape;8626;p56"/>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27" name="Google Shape;8627;p56"/>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28" name="Google Shape;8628;p56"/>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629" name="Google Shape;8629;p56"/>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630" name="Google Shape;8630;p56"/>
            <p:cNvGrpSpPr/>
            <p:nvPr/>
          </p:nvGrpSpPr>
          <p:grpSpPr>
            <a:xfrm>
              <a:off x="1455707" y="3654858"/>
              <a:ext cx="1491150" cy="417657"/>
              <a:chOff x="1455707" y="3654858"/>
              <a:chExt cx="1491150" cy="417657"/>
            </a:xfrm>
          </p:grpSpPr>
          <p:sp>
            <p:nvSpPr>
              <p:cNvPr id="8631" name="Google Shape;8631;p56"/>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6"/>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6"/>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6"/>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6"/>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6"/>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6"/>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6"/>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6"/>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6"/>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56"/>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56"/>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6"/>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6"/>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6"/>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6"/>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6"/>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6"/>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6"/>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6"/>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651" name="Google Shape;8651;p56"/>
          <p:cNvGraphicFramePr/>
          <p:nvPr/>
        </p:nvGraphicFramePr>
        <p:xfrm>
          <a:off x="5937787" y="2153834"/>
          <a:ext cx="3000000" cy="3000000"/>
        </p:xfrm>
        <a:graphic>
          <a:graphicData uri="http://schemas.openxmlformats.org/drawingml/2006/table">
            <a:tbl>
              <a:tblPr>
                <a:noFill/>
                <a:tableStyleId>{B8960EAA-CF88-4166-93FB-0F46A62232AF}</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652" name="Google Shape;8652;p56"/>
          <p:cNvGrpSpPr/>
          <p:nvPr/>
        </p:nvGrpSpPr>
        <p:grpSpPr>
          <a:xfrm>
            <a:off x="710464" y="981599"/>
            <a:ext cx="2396505" cy="976502"/>
            <a:chOff x="749309" y="1112739"/>
            <a:chExt cx="2371603" cy="976502"/>
          </a:xfrm>
        </p:grpSpPr>
        <p:grpSp>
          <p:nvGrpSpPr>
            <p:cNvPr id="8653" name="Google Shape;8653;p56"/>
            <p:cNvGrpSpPr/>
            <p:nvPr/>
          </p:nvGrpSpPr>
          <p:grpSpPr>
            <a:xfrm>
              <a:off x="1092126" y="1112739"/>
              <a:ext cx="2028786" cy="975464"/>
              <a:chOff x="1092126" y="1112739"/>
              <a:chExt cx="2028786" cy="975464"/>
            </a:xfrm>
          </p:grpSpPr>
          <p:sp>
            <p:nvSpPr>
              <p:cNvPr id="8654" name="Google Shape;8654;p56"/>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6"/>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6"/>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6"/>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6"/>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6"/>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6"/>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6"/>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56"/>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56"/>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6"/>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6"/>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6"/>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6"/>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6"/>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6"/>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6"/>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6"/>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6"/>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6"/>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6"/>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6"/>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6"/>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6"/>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56"/>
            <p:cNvGrpSpPr/>
            <p:nvPr/>
          </p:nvGrpSpPr>
          <p:grpSpPr>
            <a:xfrm>
              <a:off x="749309" y="1112739"/>
              <a:ext cx="314700" cy="975464"/>
              <a:chOff x="749309" y="1112739"/>
              <a:chExt cx="314700" cy="975464"/>
            </a:xfrm>
          </p:grpSpPr>
          <p:sp>
            <p:nvSpPr>
              <p:cNvPr id="8679" name="Google Shape;8679;p56"/>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6"/>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6"/>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6"/>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3" name="Google Shape;8683;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687" name="Google Shape;8687;p56"/>
          <p:cNvGraphicFramePr/>
          <p:nvPr/>
        </p:nvGraphicFramePr>
        <p:xfrm>
          <a:off x="5937812" y="981584"/>
          <a:ext cx="3000000" cy="3000000"/>
        </p:xfrm>
        <a:graphic>
          <a:graphicData uri="http://schemas.openxmlformats.org/drawingml/2006/table">
            <a:tbl>
              <a:tblPr>
                <a:noFill/>
                <a:tableStyleId>{B8960EAA-CF88-4166-93FB-0F46A62232AF}</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688" name="Google Shape;8688;p56"/>
          <p:cNvGraphicFramePr/>
          <p:nvPr/>
        </p:nvGraphicFramePr>
        <p:xfrm>
          <a:off x="3358675" y="2153834"/>
          <a:ext cx="3000000" cy="3000000"/>
        </p:xfrm>
        <a:graphic>
          <a:graphicData uri="http://schemas.openxmlformats.org/drawingml/2006/table">
            <a:tbl>
              <a:tblPr>
                <a:noFill/>
                <a:tableStyleId>{B8960EAA-CF88-4166-93FB-0F46A62232AF}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689" name="Google Shape;8689;p56"/>
          <p:cNvGrpSpPr/>
          <p:nvPr/>
        </p:nvGrpSpPr>
        <p:grpSpPr>
          <a:xfrm>
            <a:off x="3360661" y="3144795"/>
            <a:ext cx="2363377" cy="1047062"/>
            <a:chOff x="3358399" y="3285485"/>
            <a:chExt cx="2363377" cy="1047062"/>
          </a:xfrm>
        </p:grpSpPr>
        <p:grpSp>
          <p:nvGrpSpPr>
            <p:cNvPr id="8690" name="Google Shape;8690;p56"/>
            <p:cNvGrpSpPr/>
            <p:nvPr/>
          </p:nvGrpSpPr>
          <p:grpSpPr>
            <a:xfrm>
              <a:off x="3358412" y="3285485"/>
              <a:ext cx="2363244" cy="139500"/>
              <a:chOff x="3358412" y="3285485"/>
              <a:chExt cx="2363244" cy="139500"/>
            </a:xfrm>
          </p:grpSpPr>
          <p:sp>
            <p:nvSpPr>
              <p:cNvPr id="8691" name="Google Shape;8691;p56"/>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6"/>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6"/>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6"/>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6"/>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56"/>
            <p:cNvGrpSpPr/>
            <p:nvPr/>
          </p:nvGrpSpPr>
          <p:grpSpPr>
            <a:xfrm>
              <a:off x="3358412" y="3466996"/>
              <a:ext cx="2363244" cy="139500"/>
              <a:chOff x="3358412" y="3466996"/>
              <a:chExt cx="2363244" cy="139500"/>
            </a:xfrm>
          </p:grpSpPr>
          <p:sp>
            <p:nvSpPr>
              <p:cNvPr id="8697" name="Google Shape;8697;p56"/>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6"/>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6"/>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6"/>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6"/>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56"/>
            <p:cNvGrpSpPr/>
            <p:nvPr/>
          </p:nvGrpSpPr>
          <p:grpSpPr>
            <a:xfrm>
              <a:off x="3358412" y="3648507"/>
              <a:ext cx="2363244" cy="139500"/>
              <a:chOff x="3358412" y="3648507"/>
              <a:chExt cx="2363244" cy="139500"/>
            </a:xfrm>
          </p:grpSpPr>
          <p:sp>
            <p:nvSpPr>
              <p:cNvPr id="8703" name="Google Shape;8703;p56"/>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6"/>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6"/>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6"/>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6"/>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56"/>
            <p:cNvGrpSpPr/>
            <p:nvPr/>
          </p:nvGrpSpPr>
          <p:grpSpPr>
            <a:xfrm>
              <a:off x="3358412" y="3830018"/>
              <a:ext cx="2363244" cy="139500"/>
              <a:chOff x="3358412" y="3830018"/>
              <a:chExt cx="2363244" cy="139500"/>
            </a:xfrm>
          </p:grpSpPr>
          <p:sp>
            <p:nvSpPr>
              <p:cNvPr id="8709" name="Google Shape;8709;p56"/>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6"/>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6"/>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6"/>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6"/>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56"/>
            <p:cNvGrpSpPr/>
            <p:nvPr/>
          </p:nvGrpSpPr>
          <p:grpSpPr>
            <a:xfrm>
              <a:off x="3358399" y="4011514"/>
              <a:ext cx="2363377" cy="139537"/>
              <a:chOff x="3294800" y="4134603"/>
              <a:chExt cx="2638876" cy="152400"/>
            </a:xfrm>
          </p:grpSpPr>
          <p:sp>
            <p:nvSpPr>
              <p:cNvPr id="8715" name="Google Shape;8715;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56"/>
            <p:cNvGrpSpPr/>
            <p:nvPr/>
          </p:nvGrpSpPr>
          <p:grpSpPr>
            <a:xfrm>
              <a:off x="3358399" y="4193010"/>
              <a:ext cx="2363377" cy="139537"/>
              <a:chOff x="3294800" y="4134603"/>
              <a:chExt cx="2638876" cy="152400"/>
            </a:xfrm>
          </p:grpSpPr>
          <p:sp>
            <p:nvSpPr>
              <p:cNvPr id="8721" name="Google Shape;8721;p56"/>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6"/>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6"/>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6"/>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6"/>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726" name="Google Shape;8726;p56"/>
          <p:cNvGraphicFramePr/>
          <p:nvPr/>
        </p:nvGraphicFramePr>
        <p:xfrm>
          <a:off x="711463" y="2153834"/>
          <a:ext cx="3000000" cy="3000000"/>
        </p:xfrm>
        <a:graphic>
          <a:graphicData uri="http://schemas.openxmlformats.org/drawingml/2006/table">
            <a:tbl>
              <a:tblPr>
                <a:noFill/>
                <a:tableStyleId>{B8960EAA-CF88-4166-93FB-0F46A62232AF}</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727" name="Google Shape;8727;p56"/>
          <p:cNvGrpSpPr/>
          <p:nvPr/>
        </p:nvGrpSpPr>
        <p:grpSpPr>
          <a:xfrm>
            <a:off x="4161132" y="2557649"/>
            <a:ext cx="1302095" cy="60959"/>
            <a:chOff x="3558802" y="4011427"/>
            <a:chExt cx="1866000" cy="111300"/>
          </a:xfrm>
        </p:grpSpPr>
        <p:sp>
          <p:nvSpPr>
            <p:cNvPr id="8728" name="Google Shape;8728;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56"/>
          <p:cNvGrpSpPr/>
          <p:nvPr/>
        </p:nvGrpSpPr>
        <p:grpSpPr>
          <a:xfrm>
            <a:off x="4706620" y="2839808"/>
            <a:ext cx="914340" cy="60959"/>
            <a:chOff x="3558802" y="4011427"/>
            <a:chExt cx="1866000" cy="111300"/>
          </a:xfrm>
        </p:grpSpPr>
        <p:sp>
          <p:nvSpPr>
            <p:cNvPr id="8731" name="Google Shape;8731;p56"/>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6"/>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56"/>
          <p:cNvGrpSpPr/>
          <p:nvPr/>
        </p:nvGrpSpPr>
        <p:grpSpPr>
          <a:xfrm>
            <a:off x="5871419" y="3167606"/>
            <a:ext cx="2522867" cy="1001454"/>
            <a:chOff x="1904318" y="789980"/>
            <a:chExt cx="1489472" cy="606868"/>
          </a:xfrm>
        </p:grpSpPr>
        <p:cxnSp>
          <p:nvCxnSpPr>
            <p:cNvPr id="8734" name="Google Shape;8734;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35" name="Google Shape;8735;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736" name="Google Shape;8736;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737" name="Google Shape;8737;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738" name="Google Shape;8738;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739" name="Google Shape;8739;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740" name="Google Shape;8740;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741" name="Google Shape;8741;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6"/>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748" name="Google Shape;8748;p56"/>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49" name="Google Shape;8749;p56"/>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0" name="Google Shape;8750;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56"/>
          <p:cNvGrpSpPr/>
          <p:nvPr/>
        </p:nvGrpSpPr>
        <p:grpSpPr>
          <a:xfrm>
            <a:off x="3355824" y="951642"/>
            <a:ext cx="2363393" cy="1005865"/>
            <a:chOff x="3292400" y="1193188"/>
            <a:chExt cx="2615240" cy="1131075"/>
          </a:xfrm>
        </p:grpSpPr>
        <p:sp>
          <p:nvSpPr>
            <p:cNvPr id="8752" name="Google Shape;8752;p56"/>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53" name="Google Shape;8753;p56"/>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54" name="Google Shape;8754;p56"/>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755" name="Google Shape;8755;p56"/>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756" name="Google Shape;8756;p56"/>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757" name="Google Shape;8757;p56"/>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758" name="Google Shape;8758;p56"/>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759" name="Google Shape;8759;p56"/>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760" name="Google Shape;8760;p56"/>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761" name="Google Shape;8761;p56"/>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762" name="Google Shape;8762;p56"/>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63" name="Google Shape;8763;p56"/>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64" name="Google Shape;8764;p56"/>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65" name="Google Shape;8765;p56"/>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66" name="Google Shape;8766;p56"/>
            <p:cNvGrpSpPr/>
            <p:nvPr/>
          </p:nvGrpSpPr>
          <p:grpSpPr>
            <a:xfrm>
              <a:off x="3748438" y="1378608"/>
              <a:ext cx="2159202" cy="903971"/>
              <a:chOff x="1683525" y="2179850"/>
              <a:chExt cx="4519050" cy="2134525"/>
            </a:xfrm>
          </p:grpSpPr>
          <p:sp>
            <p:nvSpPr>
              <p:cNvPr id="8767" name="Google Shape;8767;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8" name="Google Shape;8768;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69" name="Google Shape;8769;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0" name="Google Shape;8770;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1" name="Google Shape;8771;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2" name="Google Shape;8772;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3" name="Google Shape;8773;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4" name="Google Shape;8774;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5" name="Google Shape;8775;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6" name="Google Shape;8776;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7" name="Google Shape;8777;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778" name="Google Shape;8778;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2" name="Shape 8782"/>
        <p:cNvGrpSpPr/>
        <p:nvPr/>
      </p:nvGrpSpPr>
      <p:grpSpPr>
        <a:xfrm>
          <a:off x="0" y="0"/>
          <a:ext cx="0" cy="0"/>
          <a:chOff x="0" y="0"/>
          <a:chExt cx="0" cy="0"/>
        </a:xfrm>
      </p:grpSpPr>
      <p:grpSp>
        <p:nvGrpSpPr>
          <p:cNvPr id="8783" name="Google Shape;8783;p57"/>
          <p:cNvGrpSpPr/>
          <p:nvPr/>
        </p:nvGrpSpPr>
        <p:grpSpPr>
          <a:xfrm>
            <a:off x="4796690" y="970938"/>
            <a:ext cx="745431" cy="718863"/>
            <a:chOff x="4249973" y="1201875"/>
            <a:chExt cx="1958568" cy="1888762"/>
          </a:xfrm>
        </p:grpSpPr>
        <p:sp>
          <p:nvSpPr>
            <p:cNvPr id="8784" name="Google Shape;8784;p57"/>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5" name="Google Shape;8785;p57"/>
            <p:cNvGrpSpPr/>
            <p:nvPr/>
          </p:nvGrpSpPr>
          <p:grpSpPr>
            <a:xfrm>
              <a:off x="5853086" y="1789142"/>
              <a:ext cx="355454" cy="1048099"/>
              <a:chOff x="5576108" y="2016725"/>
              <a:chExt cx="565200" cy="1666560"/>
            </a:xfrm>
          </p:grpSpPr>
          <p:sp>
            <p:nvSpPr>
              <p:cNvPr id="8786" name="Google Shape;8786;p57"/>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87" name="Google Shape;8787;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57"/>
            <p:cNvGrpSpPr/>
            <p:nvPr/>
          </p:nvGrpSpPr>
          <p:grpSpPr>
            <a:xfrm>
              <a:off x="4869455" y="2691676"/>
              <a:ext cx="1013897" cy="398961"/>
              <a:chOff x="4012057" y="3451825"/>
              <a:chExt cx="1612175" cy="634379"/>
            </a:xfrm>
          </p:grpSpPr>
          <p:sp>
            <p:nvSpPr>
              <p:cNvPr id="8789" name="Google Shape;8789;p57"/>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0" name="Google Shape;8790;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57"/>
            <p:cNvGrpSpPr/>
            <p:nvPr/>
          </p:nvGrpSpPr>
          <p:grpSpPr>
            <a:xfrm>
              <a:off x="4276937" y="2155961"/>
              <a:ext cx="651965" cy="891358"/>
              <a:chOff x="3069908" y="2599997"/>
              <a:chExt cx="1036675" cy="1417328"/>
            </a:xfrm>
          </p:grpSpPr>
          <p:sp>
            <p:nvSpPr>
              <p:cNvPr id="8792" name="Google Shape;8792;p57"/>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3" name="Google Shape;8793;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4" name="Google Shape;8794;p57"/>
            <p:cNvGrpSpPr/>
            <p:nvPr/>
          </p:nvGrpSpPr>
          <p:grpSpPr>
            <a:xfrm>
              <a:off x="5054918" y="1201875"/>
              <a:ext cx="999548" cy="602711"/>
              <a:chOff x="4306958" y="1082925"/>
              <a:chExt cx="1589359" cy="958358"/>
            </a:xfrm>
          </p:grpSpPr>
          <p:sp>
            <p:nvSpPr>
              <p:cNvPr id="8795" name="Google Shape;8795;p57"/>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6" name="Google Shape;8796;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7" name="Google Shape;8797;p57"/>
            <p:cNvGrpSpPr/>
            <p:nvPr/>
          </p:nvGrpSpPr>
          <p:grpSpPr>
            <a:xfrm>
              <a:off x="4249973" y="1303451"/>
              <a:ext cx="799317" cy="841334"/>
              <a:chOff x="3027033" y="1244439"/>
              <a:chExt cx="1270977" cy="1337786"/>
            </a:xfrm>
          </p:grpSpPr>
          <p:sp>
            <p:nvSpPr>
              <p:cNvPr id="8798" name="Google Shape;8798;p57"/>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799" name="Google Shape;8799;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0" name="Google Shape;8800;p57"/>
          <p:cNvGrpSpPr/>
          <p:nvPr/>
        </p:nvGrpSpPr>
        <p:grpSpPr>
          <a:xfrm>
            <a:off x="713063" y="1849388"/>
            <a:ext cx="761767" cy="729896"/>
            <a:chOff x="2657744" y="2337745"/>
            <a:chExt cx="832987" cy="798137"/>
          </a:xfrm>
        </p:grpSpPr>
        <p:sp>
          <p:nvSpPr>
            <p:cNvPr id="8801" name="Google Shape;8801;p57"/>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7"/>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7"/>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57"/>
          <p:cNvGrpSpPr/>
          <p:nvPr/>
        </p:nvGrpSpPr>
        <p:grpSpPr>
          <a:xfrm>
            <a:off x="3224027" y="1852594"/>
            <a:ext cx="685569" cy="723586"/>
            <a:chOff x="3398134" y="2057755"/>
            <a:chExt cx="704087" cy="743130"/>
          </a:xfrm>
        </p:grpSpPr>
        <p:grpSp>
          <p:nvGrpSpPr>
            <p:cNvPr id="8808" name="Google Shape;8808;p57"/>
            <p:cNvGrpSpPr/>
            <p:nvPr/>
          </p:nvGrpSpPr>
          <p:grpSpPr>
            <a:xfrm>
              <a:off x="3398134" y="2290183"/>
              <a:ext cx="315300" cy="219900"/>
              <a:chOff x="3398134" y="2290183"/>
              <a:chExt cx="315300" cy="219900"/>
            </a:xfrm>
          </p:grpSpPr>
          <p:sp>
            <p:nvSpPr>
              <p:cNvPr id="8809" name="Google Shape;8809;p57"/>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10" name="Google Shape;8810;p57"/>
              <p:cNvCxnSpPr>
                <a:stCxn id="880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811" name="Google Shape;8811;p57"/>
            <p:cNvGrpSpPr/>
            <p:nvPr/>
          </p:nvGrpSpPr>
          <p:grpSpPr>
            <a:xfrm>
              <a:off x="3547823" y="2467358"/>
              <a:ext cx="219900" cy="333527"/>
              <a:chOff x="3547823" y="2467358"/>
              <a:chExt cx="219900" cy="333527"/>
            </a:xfrm>
          </p:grpSpPr>
          <p:sp>
            <p:nvSpPr>
              <p:cNvPr id="8812" name="Google Shape;8812;p57"/>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13" name="Google Shape;8813;p57"/>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814" name="Google Shape;8814;p57"/>
            <p:cNvGrpSpPr/>
            <p:nvPr/>
          </p:nvGrpSpPr>
          <p:grpSpPr>
            <a:xfrm>
              <a:off x="3734138" y="2467358"/>
              <a:ext cx="219900" cy="333527"/>
              <a:chOff x="3734138" y="2467358"/>
              <a:chExt cx="219900" cy="333527"/>
            </a:xfrm>
          </p:grpSpPr>
          <p:sp>
            <p:nvSpPr>
              <p:cNvPr id="8815" name="Google Shape;8815;p57"/>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16" name="Google Shape;8816;p57"/>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817" name="Google Shape;8817;p57"/>
            <p:cNvGrpSpPr/>
            <p:nvPr/>
          </p:nvGrpSpPr>
          <p:grpSpPr>
            <a:xfrm>
              <a:off x="3787560" y="2288011"/>
              <a:ext cx="314661" cy="219900"/>
              <a:chOff x="3787560" y="2288011"/>
              <a:chExt cx="314661" cy="219900"/>
            </a:xfrm>
          </p:grpSpPr>
          <p:sp>
            <p:nvSpPr>
              <p:cNvPr id="8818" name="Google Shape;8818;p57"/>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819" name="Google Shape;8819;p57"/>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820" name="Google Shape;8820;p57"/>
            <p:cNvGrpSpPr/>
            <p:nvPr/>
          </p:nvGrpSpPr>
          <p:grpSpPr>
            <a:xfrm>
              <a:off x="3637290" y="2057755"/>
              <a:ext cx="219900" cy="335499"/>
              <a:chOff x="3637290" y="2057755"/>
              <a:chExt cx="219900" cy="335499"/>
            </a:xfrm>
          </p:grpSpPr>
          <p:sp>
            <p:nvSpPr>
              <p:cNvPr id="8821" name="Google Shape;8821;p57"/>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822" name="Google Shape;8822;p57"/>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823" name="Google Shape;8823;p57"/>
          <p:cNvGrpSpPr/>
          <p:nvPr/>
        </p:nvGrpSpPr>
        <p:grpSpPr>
          <a:xfrm>
            <a:off x="4899249" y="1859290"/>
            <a:ext cx="710153" cy="710153"/>
            <a:chOff x="5007123" y="2079403"/>
            <a:chExt cx="687600" cy="687600"/>
          </a:xfrm>
        </p:grpSpPr>
        <p:sp>
          <p:nvSpPr>
            <p:cNvPr id="8824" name="Google Shape;8824;p57"/>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7"/>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7"/>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7"/>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57"/>
          <p:cNvGrpSpPr/>
          <p:nvPr/>
        </p:nvGrpSpPr>
        <p:grpSpPr>
          <a:xfrm>
            <a:off x="5708687" y="1853796"/>
            <a:ext cx="720998" cy="721183"/>
            <a:chOff x="5797446" y="2063053"/>
            <a:chExt cx="698100" cy="698280"/>
          </a:xfrm>
        </p:grpSpPr>
        <p:sp>
          <p:nvSpPr>
            <p:cNvPr id="8829" name="Google Shape;8829;p57"/>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7"/>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7"/>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7"/>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57"/>
          <p:cNvGrpSpPr/>
          <p:nvPr/>
        </p:nvGrpSpPr>
        <p:grpSpPr>
          <a:xfrm>
            <a:off x="8153834" y="3499401"/>
            <a:ext cx="280585" cy="673164"/>
            <a:chOff x="8075075" y="3754290"/>
            <a:chExt cx="255612" cy="613194"/>
          </a:xfrm>
        </p:grpSpPr>
        <p:grpSp>
          <p:nvGrpSpPr>
            <p:cNvPr id="8834" name="Google Shape;8834;p57"/>
            <p:cNvGrpSpPr/>
            <p:nvPr/>
          </p:nvGrpSpPr>
          <p:grpSpPr>
            <a:xfrm>
              <a:off x="8075075" y="3754290"/>
              <a:ext cx="255612" cy="613194"/>
              <a:chOff x="8075075" y="3754290"/>
              <a:chExt cx="255612" cy="613194"/>
            </a:xfrm>
          </p:grpSpPr>
          <p:sp>
            <p:nvSpPr>
              <p:cNvPr id="8835" name="Google Shape;8835;p57"/>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7"/>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37" name="Google Shape;8837;p57"/>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57"/>
          <p:cNvGrpSpPr/>
          <p:nvPr/>
        </p:nvGrpSpPr>
        <p:grpSpPr>
          <a:xfrm>
            <a:off x="5270892" y="3488198"/>
            <a:ext cx="470352" cy="683745"/>
            <a:chOff x="1697726" y="3244179"/>
            <a:chExt cx="788124" cy="1146069"/>
          </a:xfrm>
        </p:grpSpPr>
        <p:sp>
          <p:nvSpPr>
            <p:cNvPr id="8839" name="Google Shape;8839;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1" name="Google Shape;8841;p57"/>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42" name="Google Shape;8842;p57"/>
          <p:cNvGrpSpPr/>
          <p:nvPr/>
        </p:nvGrpSpPr>
        <p:grpSpPr>
          <a:xfrm>
            <a:off x="5892043" y="3499400"/>
            <a:ext cx="293891" cy="293845"/>
            <a:chOff x="6134814" y="3754290"/>
            <a:chExt cx="293891" cy="293845"/>
          </a:xfrm>
        </p:grpSpPr>
        <p:sp>
          <p:nvSpPr>
            <p:cNvPr id="8843" name="Google Shape;8843;p57"/>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7"/>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57"/>
          <p:cNvGrpSpPr/>
          <p:nvPr/>
        </p:nvGrpSpPr>
        <p:grpSpPr>
          <a:xfrm>
            <a:off x="5892043" y="3878071"/>
            <a:ext cx="293891" cy="293891"/>
            <a:chOff x="6134814" y="4086186"/>
            <a:chExt cx="293891" cy="293891"/>
          </a:xfrm>
        </p:grpSpPr>
        <p:sp>
          <p:nvSpPr>
            <p:cNvPr id="8846" name="Google Shape;8846;p57"/>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7"/>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8" name="Google Shape;8848;p57"/>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7"/>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0" name="Google Shape;8850;p57"/>
          <p:cNvGrpSpPr/>
          <p:nvPr/>
        </p:nvGrpSpPr>
        <p:grpSpPr>
          <a:xfrm>
            <a:off x="7817018" y="2706764"/>
            <a:ext cx="622883" cy="621944"/>
            <a:chOff x="1187048" y="238125"/>
            <a:chExt cx="5256397" cy="5248476"/>
          </a:xfrm>
        </p:grpSpPr>
        <p:sp>
          <p:nvSpPr>
            <p:cNvPr id="8851" name="Google Shape;8851;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7"/>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7"/>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7"/>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5" name="Google Shape;8855;p57"/>
          <p:cNvGrpSpPr/>
          <p:nvPr/>
        </p:nvGrpSpPr>
        <p:grpSpPr>
          <a:xfrm>
            <a:off x="2274123" y="2716372"/>
            <a:ext cx="1310987" cy="612407"/>
            <a:chOff x="238125" y="1188750"/>
            <a:chExt cx="7140450" cy="3335550"/>
          </a:xfrm>
        </p:grpSpPr>
        <p:sp>
          <p:nvSpPr>
            <p:cNvPr id="8856" name="Google Shape;8856;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57"/>
          <p:cNvGrpSpPr/>
          <p:nvPr/>
        </p:nvGrpSpPr>
        <p:grpSpPr>
          <a:xfrm>
            <a:off x="6599995" y="2706927"/>
            <a:ext cx="1110299" cy="621702"/>
            <a:chOff x="238125" y="1335475"/>
            <a:chExt cx="5418735" cy="3034175"/>
          </a:xfrm>
        </p:grpSpPr>
        <p:sp>
          <p:nvSpPr>
            <p:cNvPr id="8862" name="Google Shape;8862;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57"/>
          <p:cNvGrpSpPr/>
          <p:nvPr/>
        </p:nvGrpSpPr>
        <p:grpSpPr>
          <a:xfrm>
            <a:off x="5417655" y="2703824"/>
            <a:ext cx="1074451" cy="627181"/>
            <a:chOff x="5359127" y="2910889"/>
            <a:chExt cx="1097723" cy="640831"/>
          </a:xfrm>
        </p:grpSpPr>
        <p:grpSp>
          <p:nvGrpSpPr>
            <p:cNvPr id="8866" name="Google Shape;8866;p57"/>
            <p:cNvGrpSpPr/>
            <p:nvPr/>
          </p:nvGrpSpPr>
          <p:grpSpPr>
            <a:xfrm>
              <a:off x="5929791" y="3263088"/>
              <a:ext cx="527060" cy="287097"/>
              <a:chOff x="5929791" y="3263088"/>
              <a:chExt cx="527060" cy="287097"/>
            </a:xfrm>
          </p:grpSpPr>
          <p:sp>
            <p:nvSpPr>
              <p:cNvPr id="8867" name="Google Shape;8867;p57"/>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68" name="Google Shape;8868;p57"/>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69" name="Google Shape;8869;p57"/>
            <p:cNvGrpSpPr/>
            <p:nvPr/>
          </p:nvGrpSpPr>
          <p:grpSpPr>
            <a:xfrm>
              <a:off x="5359127" y="3263089"/>
              <a:ext cx="526428" cy="288631"/>
              <a:chOff x="5359127" y="3263089"/>
              <a:chExt cx="526428" cy="288631"/>
            </a:xfrm>
          </p:grpSpPr>
          <p:sp>
            <p:nvSpPr>
              <p:cNvPr id="8870" name="Google Shape;8870;p57"/>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1" name="Google Shape;8871;p57"/>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2" name="Google Shape;8872;p57"/>
            <p:cNvGrpSpPr/>
            <p:nvPr/>
          </p:nvGrpSpPr>
          <p:grpSpPr>
            <a:xfrm>
              <a:off x="5551525" y="2910889"/>
              <a:ext cx="520901" cy="610283"/>
              <a:chOff x="5551525" y="2910889"/>
              <a:chExt cx="520901" cy="610283"/>
            </a:xfrm>
          </p:grpSpPr>
          <p:sp>
            <p:nvSpPr>
              <p:cNvPr id="8873" name="Google Shape;8873;p57"/>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4" name="Google Shape;8874;p57"/>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875" name="Google Shape;8875;p57"/>
            <p:cNvGrpSpPr/>
            <p:nvPr/>
          </p:nvGrpSpPr>
          <p:grpSpPr>
            <a:xfrm>
              <a:off x="5743962" y="2919100"/>
              <a:ext cx="623674" cy="284502"/>
              <a:chOff x="5743962" y="2919100"/>
              <a:chExt cx="623674" cy="284502"/>
            </a:xfrm>
          </p:grpSpPr>
          <p:sp>
            <p:nvSpPr>
              <p:cNvPr id="8876" name="Google Shape;8876;p57"/>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877" name="Google Shape;8877;p57"/>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878" name="Google Shape;8878;p57"/>
          <p:cNvGrpSpPr/>
          <p:nvPr/>
        </p:nvGrpSpPr>
        <p:grpSpPr>
          <a:xfrm>
            <a:off x="7568868" y="1854536"/>
            <a:ext cx="874976" cy="719600"/>
            <a:chOff x="7608988" y="2093194"/>
            <a:chExt cx="817276" cy="672147"/>
          </a:xfrm>
        </p:grpSpPr>
        <p:cxnSp>
          <p:nvCxnSpPr>
            <p:cNvPr id="8879" name="Google Shape;8879;p57"/>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0" name="Google Shape;8880;p57"/>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1" name="Google Shape;8881;p57"/>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2" name="Google Shape;8882;p57"/>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883" name="Google Shape;8883;p57"/>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884" name="Google Shape;8884;p57"/>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885" name="Google Shape;8885;p57"/>
            <p:cNvGrpSpPr/>
            <p:nvPr/>
          </p:nvGrpSpPr>
          <p:grpSpPr>
            <a:xfrm>
              <a:off x="7721175" y="2093194"/>
              <a:ext cx="599587" cy="623846"/>
              <a:chOff x="7721175" y="2093194"/>
              <a:chExt cx="599587" cy="623846"/>
            </a:xfrm>
          </p:grpSpPr>
          <p:grpSp>
            <p:nvGrpSpPr>
              <p:cNvPr id="8886" name="Google Shape;8886;p57"/>
              <p:cNvGrpSpPr/>
              <p:nvPr/>
            </p:nvGrpSpPr>
            <p:grpSpPr>
              <a:xfrm>
                <a:off x="7721175" y="2093194"/>
                <a:ext cx="291605" cy="623846"/>
                <a:chOff x="9405575" y="2061418"/>
                <a:chExt cx="291605" cy="623846"/>
              </a:xfrm>
            </p:grpSpPr>
            <p:sp>
              <p:nvSpPr>
                <p:cNvPr id="8887" name="Google Shape;8887;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57"/>
              <p:cNvGrpSpPr/>
              <p:nvPr/>
            </p:nvGrpSpPr>
            <p:grpSpPr>
              <a:xfrm flipH="1">
                <a:off x="8029157" y="2093194"/>
                <a:ext cx="291605" cy="623846"/>
                <a:chOff x="9405575" y="2061418"/>
                <a:chExt cx="291605" cy="623846"/>
              </a:xfrm>
            </p:grpSpPr>
            <p:sp>
              <p:nvSpPr>
                <p:cNvPr id="8895" name="Google Shape;8895;p57"/>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7"/>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7"/>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7"/>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7"/>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7"/>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7"/>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902" name="Google Shape;8902;p57"/>
          <p:cNvGrpSpPr/>
          <p:nvPr/>
        </p:nvGrpSpPr>
        <p:grpSpPr>
          <a:xfrm>
            <a:off x="4013304" y="970938"/>
            <a:ext cx="712557" cy="785901"/>
            <a:chOff x="4206459" y="1191441"/>
            <a:chExt cx="712557" cy="785901"/>
          </a:xfrm>
        </p:grpSpPr>
        <p:sp>
          <p:nvSpPr>
            <p:cNvPr id="8903" name="Google Shape;8903;p57"/>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7"/>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7"/>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7"/>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7" name="Google Shape;8907;p57"/>
            <p:cNvGrpSpPr/>
            <p:nvPr/>
          </p:nvGrpSpPr>
          <p:grpSpPr>
            <a:xfrm>
              <a:off x="4644280" y="1290523"/>
              <a:ext cx="143716" cy="29463"/>
              <a:chOff x="4644280" y="1290523"/>
              <a:chExt cx="143716" cy="29463"/>
            </a:xfrm>
          </p:grpSpPr>
          <p:sp>
            <p:nvSpPr>
              <p:cNvPr id="8908" name="Google Shape;8908;p57"/>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7"/>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7"/>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7"/>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57"/>
            <p:cNvGrpSpPr/>
            <p:nvPr/>
          </p:nvGrpSpPr>
          <p:grpSpPr>
            <a:xfrm>
              <a:off x="4356567" y="1191441"/>
              <a:ext cx="143690" cy="29488"/>
              <a:chOff x="4356567" y="1191441"/>
              <a:chExt cx="143690" cy="29488"/>
            </a:xfrm>
          </p:grpSpPr>
          <p:sp>
            <p:nvSpPr>
              <p:cNvPr id="8913" name="Google Shape;8913;p57"/>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7"/>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7"/>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7"/>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7" name="Google Shape;8917;p57"/>
            <p:cNvGrpSpPr/>
            <p:nvPr/>
          </p:nvGrpSpPr>
          <p:grpSpPr>
            <a:xfrm>
              <a:off x="4339009" y="1863727"/>
              <a:ext cx="143703" cy="29476"/>
              <a:chOff x="4339009" y="1863727"/>
              <a:chExt cx="143703" cy="29476"/>
            </a:xfrm>
          </p:grpSpPr>
          <p:sp>
            <p:nvSpPr>
              <p:cNvPr id="8918" name="Google Shape;8918;p57"/>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7"/>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7"/>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7"/>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2" name="Google Shape;8922;p57"/>
            <p:cNvGrpSpPr/>
            <p:nvPr/>
          </p:nvGrpSpPr>
          <p:grpSpPr>
            <a:xfrm>
              <a:off x="4206459" y="1607315"/>
              <a:ext cx="29539" cy="142899"/>
              <a:chOff x="4206459" y="1607315"/>
              <a:chExt cx="29539" cy="142899"/>
            </a:xfrm>
          </p:grpSpPr>
          <p:sp>
            <p:nvSpPr>
              <p:cNvPr id="8923" name="Google Shape;8923;p57"/>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7"/>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7"/>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7"/>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7" name="Google Shape;8927;p57"/>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7"/>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7"/>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7"/>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1" name="Google Shape;8931;p57"/>
            <p:cNvGrpSpPr/>
            <p:nvPr/>
          </p:nvGrpSpPr>
          <p:grpSpPr>
            <a:xfrm>
              <a:off x="4889463" y="1423737"/>
              <a:ext cx="29552" cy="142899"/>
              <a:chOff x="4889463" y="1423737"/>
              <a:chExt cx="29552" cy="142899"/>
            </a:xfrm>
          </p:grpSpPr>
          <p:sp>
            <p:nvSpPr>
              <p:cNvPr id="8932" name="Google Shape;8932;p57"/>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7"/>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7"/>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7"/>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57"/>
            <p:cNvGrpSpPr/>
            <p:nvPr/>
          </p:nvGrpSpPr>
          <p:grpSpPr>
            <a:xfrm>
              <a:off x="4771663" y="1876896"/>
              <a:ext cx="108651" cy="100447"/>
              <a:chOff x="4771663" y="1876896"/>
              <a:chExt cx="108651" cy="100447"/>
            </a:xfrm>
          </p:grpSpPr>
          <p:sp>
            <p:nvSpPr>
              <p:cNvPr id="8937" name="Google Shape;8937;p57"/>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7"/>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7"/>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7"/>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41" name="Google Shape;8941;p57"/>
          <p:cNvGrpSpPr/>
          <p:nvPr/>
        </p:nvGrpSpPr>
        <p:grpSpPr>
          <a:xfrm>
            <a:off x="4008780" y="1854161"/>
            <a:ext cx="791287" cy="720350"/>
            <a:chOff x="267375" y="1071875"/>
            <a:chExt cx="470500" cy="428550"/>
          </a:xfrm>
        </p:grpSpPr>
        <p:sp>
          <p:nvSpPr>
            <p:cNvPr id="8942" name="Google Shape;8942;p57"/>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7"/>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7"/>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7"/>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7"/>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7"/>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7"/>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7"/>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57"/>
          <p:cNvGrpSpPr/>
          <p:nvPr/>
        </p:nvGrpSpPr>
        <p:grpSpPr>
          <a:xfrm>
            <a:off x="709275" y="3498791"/>
            <a:ext cx="1408444" cy="673166"/>
            <a:chOff x="712664" y="3693287"/>
            <a:chExt cx="1460738" cy="698160"/>
          </a:xfrm>
        </p:grpSpPr>
        <p:grpSp>
          <p:nvGrpSpPr>
            <p:cNvPr id="8951" name="Google Shape;8951;p57"/>
            <p:cNvGrpSpPr/>
            <p:nvPr/>
          </p:nvGrpSpPr>
          <p:grpSpPr>
            <a:xfrm>
              <a:off x="1380079" y="4133090"/>
              <a:ext cx="234048" cy="258099"/>
              <a:chOff x="1380079" y="4133090"/>
              <a:chExt cx="234048" cy="258099"/>
            </a:xfrm>
          </p:grpSpPr>
          <p:sp>
            <p:nvSpPr>
              <p:cNvPr id="8952" name="Google Shape;8952;p57"/>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7"/>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7"/>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57"/>
            <p:cNvGrpSpPr/>
            <p:nvPr/>
          </p:nvGrpSpPr>
          <p:grpSpPr>
            <a:xfrm>
              <a:off x="884610" y="3864082"/>
              <a:ext cx="1118566" cy="527275"/>
              <a:chOff x="890961" y="3865463"/>
              <a:chExt cx="1115221" cy="525698"/>
            </a:xfrm>
          </p:grpSpPr>
          <p:sp>
            <p:nvSpPr>
              <p:cNvPr id="8956" name="Google Shape;8956;p57"/>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7"/>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7"/>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57"/>
            <p:cNvGrpSpPr/>
            <p:nvPr/>
          </p:nvGrpSpPr>
          <p:grpSpPr>
            <a:xfrm>
              <a:off x="712664" y="3693287"/>
              <a:ext cx="1460738" cy="698160"/>
              <a:chOff x="712664" y="3693025"/>
              <a:chExt cx="1460738" cy="698160"/>
            </a:xfrm>
          </p:grpSpPr>
          <p:sp>
            <p:nvSpPr>
              <p:cNvPr id="8960" name="Google Shape;8960;p57"/>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7"/>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7"/>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7"/>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7"/>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7"/>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66" name="Google Shape;8966;p57"/>
          <p:cNvGrpSpPr/>
          <p:nvPr/>
        </p:nvGrpSpPr>
        <p:grpSpPr>
          <a:xfrm>
            <a:off x="3146990" y="970938"/>
            <a:ext cx="795485" cy="738831"/>
            <a:chOff x="3348603" y="1236445"/>
            <a:chExt cx="749256" cy="695894"/>
          </a:xfrm>
        </p:grpSpPr>
        <p:grpSp>
          <p:nvGrpSpPr>
            <p:cNvPr id="8967" name="Google Shape;8967;p57"/>
            <p:cNvGrpSpPr/>
            <p:nvPr/>
          </p:nvGrpSpPr>
          <p:grpSpPr>
            <a:xfrm>
              <a:off x="3583779" y="1236445"/>
              <a:ext cx="293795" cy="285811"/>
              <a:chOff x="3750225" y="1774000"/>
              <a:chExt cx="149575" cy="145525"/>
            </a:xfrm>
          </p:grpSpPr>
          <p:sp>
            <p:nvSpPr>
              <p:cNvPr id="8968" name="Google Shape;8968;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57"/>
            <p:cNvGrpSpPr/>
            <p:nvPr/>
          </p:nvGrpSpPr>
          <p:grpSpPr>
            <a:xfrm>
              <a:off x="3775534" y="1462599"/>
              <a:ext cx="322325" cy="285958"/>
              <a:chOff x="3847850" y="1889150"/>
              <a:chExt cx="164100" cy="145600"/>
            </a:xfrm>
          </p:grpSpPr>
          <p:sp>
            <p:nvSpPr>
              <p:cNvPr id="8971" name="Google Shape;8971;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57"/>
            <p:cNvGrpSpPr/>
            <p:nvPr/>
          </p:nvGrpSpPr>
          <p:grpSpPr>
            <a:xfrm>
              <a:off x="3545329" y="1646528"/>
              <a:ext cx="293746" cy="285811"/>
              <a:chOff x="3730650" y="1982800"/>
              <a:chExt cx="149550" cy="145525"/>
            </a:xfrm>
          </p:grpSpPr>
          <p:sp>
            <p:nvSpPr>
              <p:cNvPr id="8974" name="Google Shape;8974;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57"/>
            <p:cNvGrpSpPr/>
            <p:nvPr/>
          </p:nvGrpSpPr>
          <p:grpSpPr>
            <a:xfrm>
              <a:off x="3348603" y="1415046"/>
              <a:ext cx="294384" cy="284387"/>
              <a:chOff x="3630494" y="1864938"/>
              <a:chExt cx="149875" cy="144800"/>
            </a:xfrm>
          </p:grpSpPr>
          <p:sp>
            <p:nvSpPr>
              <p:cNvPr id="8977" name="Google Shape;8977;p57"/>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7"/>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9" name="Google Shape;8979;p57"/>
          <p:cNvGrpSpPr/>
          <p:nvPr/>
        </p:nvGrpSpPr>
        <p:grpSpPr>
          <a:xfrm>
            <a:off x="2268517" y="3493834"/>
            <a:ext cx="1324924" cy="678083"/>
            <a:chOff x="2413923" y="3711366"/>
            <a:chExt cx="1374117" cy="703260"/>
          </a:xfrm>
        </p:grpSpPr>
        <p:grpSp>
          <p:nvGrpSpPr>
            <p:cNvPr id="8980" name="Google Shape;8980;p57"/>
            <p:cNvGrpSpPr/>
            <p:nvPr/>
          </p:nvGrpSpPr>
          <p:grpSpPr>
            <a:xfrm>
              <a:off x="2413923" y="3711366"/>
              <a:ext cx="1374117" cy="703260"/>
              <a:chOff x="2413923" y="3711366"/>
              <a:chExt cx="1374117" cy="703260"/>
            </a:xfrm>
          </p:grpSpPr>
          <p:sp>
            <p:nvSpPr>
              <p:cNvPr id="8981" name="Google Shape;8981;p57"/>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2" name="Google Shape;8982;p57"/>
              <p:cNvGrpSpPr/>
              <p:nvPr/>
            </p:nvGrpSpPr>
            <p:grpSpPr>
              <a:xfrm>
                <a:off x="2600284" y="3808654"/>
                <a:ext cx="234506" cy="138009"/>
                <a:chOff x="2600284" y="3808654"/>
                <a:chExt cx="234506" cy="138009"/>
              </a:xfrm>
            </p:grpSpPr>
            <p:sp>
              <p:nvSpPr>
                <p:cNvPr id="8983" name="Google Shape;8983;p57"/>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84" name="Google Shape;8984;p57"/>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85" name="Google Shape;8985;p57"/>
              <p:cNvGrpSpPr/>
              <p:nvPr/>
            </p:nvGrpSpPr>
            <p:grpSpPr>
              <a:xfrm>
                <a:off x="3359659" y="3805664"/>
                <a:ext cx="232294" cy="141000"/>
                <a:chOff x="3359659" y="3805664"/>
                <a:chExt cx="232294" cy="141000"/>
              </a:xfrm>
            </p:grpSpPr>
            <p:sp>
              <p:nvSpPr>
                <p:cNvPr id="8986" name="Google Shape;8986;p57"/>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87" name="Google Shape;8987;p57"/>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88" name="Google Shape;8988;p57"/>
              <p:cNvGrpSpPr/>
              <p:nvPr/>
            </p:nvGrpSpPr>
            <p:grpSpPr>
              <a:xfrm>
                <a:off x="3067316" y="3711366"/>
                <a:ext cx="66900" cy="166809"/>
                <a:chOff x="3067316" y="3711366"/>
                <a:chExt cx="66900" cy="166809"/>
              </a:xfrm>
            </p:grpSpPr>
            <p:sp>
              <p:nvSpPr>
                <p:cNvPr id="8989" name="Google Shape;8989;p57"/>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0" name="Google Shape;8990;p57"/>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1" name="Google Shape;8991;p57"/>
              <p:cNvGrpSpPr/>
              <p:nvPr/>
            </p:nvGrpSpPr>
            <p:grpSpPr>
              <a:xfrm>
                <a:off x="2413923" y="4058666"/>
                <a:ext cx="224119" cy="66900"/>
                <a:chOff x="2413923" y="4058666"/>
                <a:chExt cx="224119" cy="66900"/>
              </a:xfrm>
            </p:grpSpPr>
            <p:sp>
              <p:nvSpPr>
                <p:cNvPr id="8992" name="Google Shape;8992;p57"/>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3" name="Google Shape;8993;p57"/>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994" name="Google Shape;8994;p57"/>
              <p:cNvGrpSpPr/>
              <p:nvPr/>
            </p:nvGrpSpPr>
            <p:grpSpPr>
              <a:xfrm>
                <a:off x="3564643" y="4058666"/>
                <a:ext cx="223397" cy="66900"/>
                <a:chOff x="3564643" y="4058666"/>
                <a:chExt cx="223397" cy="66900"/>
              </a:xfrm>
            </p:grpSpPr>
            <p:sp>
              <p:nvSpPr>
                <p:cNvPr id="8995" name="Google Shape;8995;p57"/>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96" name="Google Shape;8996;p57"/>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997" name="Google Shape;8997;p57"/>
            <p:cNvGrpSpPr/>
            <p:nvPr/>
          </p:nvGrpSpPr>
          <p:grpSpPr>
            <a:xfrm>
              <a:off x="2633353" y="3965763"/>
              <a:ext cx="933975" cy="445687"/>
              <a:chOff x="2633353" y="3965763"/>
              <a:chExt cx="933975" cy="445687"/>
            </a:xfrm>
          </p:grpSpPr>
          <p:sp>
            <p:nvSpPr>
              <p:cNvPr id="8998" name="Google Shape;8998;p57"/>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7"/>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00" name="Google Shape;9000;p57"/>
          <p:cNvGrpSpPr/>
          <p:nvPr/>
        </p:nvGrpSpPr>
        <p:grpSpPr>
          <a:xfrm>
            <a:off x="6392789" y="1044382"/>
            <a:ext cx="1131087" cy="587383"/>
            <a:chOff x="238125" y="999450"/>
            <a:chExt cx="7140700" cy="3708225"/>
          </a:xfrm>
        </p:grpSpPr>
        <p:sp>
          <p:nvSpPr>
            <p:cNvPr id="9001" name="Google Shape;9001;p57"/>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7"/>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57"/>
          <p:cNvGrpSpPr/>
          <p:nvPr/>
        </p:nvGrpSpPr>
        <p:grpSpPr>
          <a:xfrm>
            <a:off x="3744240" y="3493876"/>
            <a:ext cx="1375854" cy="678131"/>
            <a:chOff x="3913765" y="3641905"/>
            <a:chExt cx="1522805" cy="750560"/>
          </a:xfrm>
        </p:grpSpPr>
        <p:grpSp>
          <p:nvGrpSpPr>
            <p:cNvPr id="9011" name="Google Shape;9011;p57"/>
            <p:cNvGrpSpPr/>
            <p:nvPr/>
          </p:nvGrpSpPr>
          <p:grpSpPr>
            <a:xfrm>
              <a:off x="3913765" y="3997002"/>
              <a:ext cx="1522805" cy="395463"/>
              <a:chOff x="3913765" y="3997002"/>
              <a:chExt cx="1522805" cy="395463"/>
            </a:xfrm>
          </p:grpSpPr>
          <p:grpSp>
            <p:nvGrpSpPr>
              <p:cNvPr id="9012" name="Google Shape;9012;p57"/>
              <p:cNvGrpSpPr/>
              <p:nvPr/>
            </p:nvGrpSpPr>
            <p:grpSpPr>
              <a:xfrm>
                <a:off x="3913765" y="4138659"/>
                <a:ext cx="507602" cy="253806"/>
                <a:chOff x="3913765" y="4138659"/>
                <a:chExt cx="507602" cy="253806"/>
              </a:xfrm>
            </p:grpSpPr>
            <p:sp>
              <p:nvSpPr>
                <p:cNvPr id="9013" name="Google Shape;9013;p57"/>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7"/>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9015" name="Google Shape;9015;p57"/>
              <p:cNvGrpSpPr/>
              <p:nvPr/>
            </p:nvGrpSpPr>
            <p:grpSpPr>
              <a:xfrm>
                <a:off x="4421361" y="3997002"/>
                <a:ext cx="507618" cy="395463"/>
                <a:chOff x="4421361" y="3997002"/>
                <a:chExt cx="507618" cy="395463"/>
              </a:xfrm>
            </p:grpSpPr>
            <p:sp>
              <p:nvSpPr>
                <p:cNvPr id="9016" name="Google Shape;9016;p57"/>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7"/>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57"/>
              <p:cNvGrpSpPr/>
              <p:nvPr/>
            </p:nvGrpSpPr>
            <p:grpSpPr>
              <a:xfrm>
                <a:off x="4928973" y="4189418"/>
                <a:ext cx="507596" cy="203047"/>
                <a:chOff x="4928973" y="4189418"/>
                <a:chExt cx="507596" cy="203047"/>
              </a:xfrm>
            </p:grpSpPr>
            <p:sp>
              <p:nvSpPr>
                <p:cNvPr id="9019" name="Google Shape;9019;p57"/>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7"/>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1" name="Google Shape;9021;p57"/>
            <p:cNvGrpSpPr/>
            <p:nvPr/>
          </p:nvGrpSpPr>
          <p:grpSpPr>
            <a:xfrm>
              <a:off x="4482186" y="3641905"/>
              <a:ext cx="397605" cy="349784"/>
              <a:chOff x="2906375" y="1159725"/>
              <a:chExt cx="1860575" cy="1636800"/>
            </a:xfrm>
          </p:grpSpPr>
          <p:sp>
            <p:nvSpPr>
              <p:cNvPr id="9022" name="Google Shape;9022;p57"/>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7"/>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7"/>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7"/>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26" name="Google Shape;9026;p57"/>
          <p:cNvGrpSpPr/>
          <p:nvPr/>
        </p:nvGrpSpPr>
        <p:grpSpPr>
          <a:xfrm>
            <a:off x="6528949" y="1853803"/>
            <a:ext cx="940737" cy="721067"/>
            <a:chOff x="6599718" y="2068734"/>
            <a:chExt cx="940737" cy="721067"/>
          </a:xfrm>
        </p:grpSpPr>
        <p:sp>
          <p:nvSpPr>
            <p:cNvPr id="9027" name="Google Shape;9027;p57"/>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7"/>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7"/>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57"/>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57"/>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7"/>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3" name="Google Shape;9033;p57"/>
            <p:cNvGrpSpPr/>
            <p:nvPr/>
          </p:nvGrpSpPr>
          <p:grpSpPr>
            <a:xfrm>
              <a:off x="6836957" y="2068734"/>
              <a:ext cx="461892" cy="721067"/>
              <a:chOff x="6836957" y="2068734"/>
              <a:chExt cx="461892" cy="721067"/>
            </a:xfrm>
          </p:grpSpPr>
          <p:sp>
            <p:nvSpPr>
              <p:cNvPr id="9034" name="Google Shape;9034;p57"/>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7"/>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7"/>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7"/>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7"/>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7"/>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0" name="Google Shape;9040;p57"/>
              <p:cNvGrpSpPr/>
              <p:nvPr/>
            </p:nvGrpSpPr>
            <p:grpSpPr>
              <a:xfrm>
                <a:off x="6836957" y="2068734"/>
                <a:ext cx="461892" cy="721067"/>
                <a:chOff x="6836957" y="2068734"/>
                <a:chExt cx="461892" cy="721067"/>
              </a:xfrm>
            </p:grpSpPr>
            <p:sp>
              <p:nvSpPr>
                <p:cNvPr id="9041" name="Google Shape;9041;p57"/>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7"/>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57"/>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57"/>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7"/>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7"/>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7"/>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048" name="Google Shape;9048;p57"/>
          <p:cNvGrpSpPr/>
          <p:nvPr/>
        </p:nvGrpSpPr>
        <p:grpSpPr>
          <a:xfrm>
            <a:off x="2412267" y="1858149"/>
            <a:ext cx="712577" cy="712374"/>
            <a:chOff x="2559249" y="2069323"/>
            <a:chExt cx="685566" cy="685634"/>
          </a:xfrm>
        </p:grpSpPr>
        <p:sp>
          <p:nvSpPr>
            <p:cNvPr id="9049" name="Google Shape;9049;p57"/>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7"/>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7"/>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7"/>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7"/>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7"/>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7"/>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7"/>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7"/>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7"/>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7"/>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7"/>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7"/>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57"/>
          <p:cNvGrpSpPr/>
          <p:nvPr/>
        </p:nvGrpSpPr>
        <p:grpSpPr>
          <a:xfrm>
            <a:off x="7594705" y="970938"/>
            <a:ext cx="845645" cy="711911"/>
            <a:chOff x="951975" y="315800"/>
            <a:chExt cx="5860325" cy="4933550"/>
          </a:xfrm>
        </p:grpSpPr>
        <p:sp>
          <p:nvSpPr>
            <p:cNvPr id="9063" name="Google Shape;9063;p57"/>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7"/>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7"/>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7"/>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7"/>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7"/>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7"/>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7"/>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57"/>
          <p:cNvGrpSpPr/>
          <p:nvPr/>
        </p:nvGrpSpPr>
        <p:grpSpPr>
          <a:xfrm>
            <a:off x="3691834" y="2707047"/>
            <a:ext cx="1617932" cy="621724"/>
            <a:chOff x="3862800" y="3038525"/>
            <a:chExt cx="1329006" cy="510698"/>
          </a:xfrm>
        </p:grpSpPr>
        <p:sp>
          <p:nvSpPr>
            <p:cNvPr id="9072" name="Google Shape;9072;p57"/>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7"/>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4" name="Google Shape;9074;p57"/>
            <p:cNvGrpSpPr/>
            <p:nvPr/>
          </p:nvGrpSpPr>
          <p:grpSpPr>
            <a:xfrm>
              <a:off x="3967075" y="3040337"/>
              <a:ext cx="1019927" cy="402126"/>
              <a:chOff x="3967075" y="3040337"/>
              <a:chExt cx="1019927" cy="402126"/>
            </a:xfrm>
          </p:grpSpPr>
          <p:sp>
            <p:nvSpPr>
              <p:cNvPr id="9075" name="Google Shape;9075;p57"/>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7"/>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7" name="Google Shape;9077;p57"/>
            <p:cNvGrpSpPr/>
            <p:nvPr/>
          </p:nvGrpSpPr>
          <p:grpSpPr>
            <a:xfrm>
              <a:off x="4186700" y="3040337"/>
              <a:ext cx="390475" cy="183289"/>
              <a:chOff x="4186700" y="3040337"/>
              <a:chExt cx="390475" cy="183289"/>
            </a:xfrm>
          </p:grpSpPr>
          <p:sp>
            <p:nvSpPr>
              <p:cNvPr id="9078" name="Google Shape;9078;p57"/>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7"/>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57"/>
            <p:cNvGrpSpPr/>
            <p:nvPr/>
          </p:nvGrpSpPr>
          <p:grpSpPr>
            <a:xfrm>
              <a:off x="4073727" y="3040337"/>
              <a:ext cx="697794" cy="296263"/>
              <a:chOff x="4073727" y="3040337"/>
              <a:chExt cx="697794" cy="296263"/>
            </a:xfrm>
          </p:grpSpPr>
          <p:sp>
            <p:nvSpPr>
              <p:cNvPr id="9081" name="Google Shape;9081;p57"/>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7"/>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57"/>
            <p:cNvGrpSpPr/>
            <p:nvPr/>
          </p:nvGrpSpPr>
          <p:grpSpPr>
            <a:xfrm>
              <a:off x="3862800" y="3038525"/>
              <a:ext cx="1329006" cy="510698"/>
              <a:chOff x="3862800" y="3038525"/>
              <a:chExt cx="1329006" cy="510698"/>
            </a:xfrm>
          </p:grpSpPr>
          <p:sp>
            <p:nvSpPr>
              <p:cNvPr id="9084" name="Google Shape;9084;p57"/>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7"/>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86" name="Google Shape;9086;p57"/>
          <p:cNvGrpSpPr/>
          <p:nvPr/>
        </p:nvGrpSpPr>
        <p:grpSpPr>
          <a:xfrm>
            <a:off x="700156" y="970938"/>
            <a:ext cx="883205" cy="775176"/>
            <a:chOff x="649648" y="271400"/>
            <a:chExt cx="6215377" cy="5455143"/>
          </a:xfrm>
        </p:grpSpPr>
        <p:sp>
          <p:nvSpPr>
            <p:cNvPr id="9087" name="Google Shape;9087;p57"/>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7"/>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7"/>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7"/>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7"/>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7"/>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7"/>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7"/>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7"/>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7"/>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57"/>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57"/>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57"/>
          <p:cNvGrpSpPr/>
          <p:nvPr/>
        </p:nvGrpSpPr>
        <p:grpSpPr>
          <a:xfrm>
            <a:off x="2308457" y="970938"/>
            <a:ext cx="767704" cy="815489"/>
            <a:chOff x="2499700" y="1135950"/>
            <a:chExt cx="732402" cy="777990"/>
          </a:xfrm>
        </p:grpSpPr>
        <p:grpSp>
          <p:nvGrpSpPr>
            <p:cNvPr id="9100" name="Google Shape;9100;p57"/>
            <p:cNvGrpSpPr/>
            <p:nvPr/>
          </p:nvGrpSpPr>
          <p:grpSpPr>
            <a:xfrm>
              <a:off x="2499700" y="1135950"/>
              <a:ext cx="732402" cy="694705"/>
              <a:chOff x="2499700" y="1135950"/>
              <a:chExt cx="732402" cy="694705"/>
            </a:xfrm>
          </p:grpSpPr>
          <p:sp>
            <p:nvSpPr>
              <p:cNvPr id="9101" name="Google Shape;9101;p57"/>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7"/>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7"/>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7"/>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7"/>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7"/>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7"/>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7"/>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7"/>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7"/>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7"/>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7"/>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7"/>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7"/>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7"/>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7"/>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7"/>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7"/>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7"/>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7"/>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7"/>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7"/>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7"/>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7"/>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7"/>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7"/>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7"/>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57"/>
            <p:cNvGrpSpPr/>
            <p:nvPr/>
          </p:nvGrpSpPr>
          <p:grpSpPr>
            <a:xfrm>
              <a:off x="2517909" y="1188726"/>
              <a:ext cx="702702" cy="725214"/>
              <a:chOff x="2517909" y="1188726"/>
              <a:chExt cx="702702" cy="725214"/>
            </a:xfrm>
          </p:grpSpPr>
          <p:sp>
            <p:nvSpPr>
              <p:cNvPr id="9129" name="Google Shape;9129;p57"/>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7"/>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7"/>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7"/>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7"/>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34" name="Google Shape;9134;p57"/>
          <p:cNvGrpSpPr/>
          <p:nvPr/>
        </p:nvGrpSpPr>
        <p:grpSpPr>
          <a:xfrm>
            <a:off x="1654189" y="970938"/>
            <a:ext cx="583439" cy="870229"/>
            <a:chOff x="1716825" y="1121550"/>
            <a:chExt cx="622800" cy="928938"/>
          </a:xfrm>
        </p:grpSpPr>
        <p:grpSp>
          <p:nvGrpSpPr>
            <p:cNvPr id="9135" name="Google Shape;9135;p57"/>
            <p:cNvGrpSpPr/>
            <p:nvPr/>
          </p:nvGrpSpPr>
          <p:grpSpPr>
            <a:xfrm>
              <a:off x="1716825" y="1121550"/>
              <a:ext cx="622800" cy="928938"/>
              <a:chOff x="1716825" y="1121550"/>
              <a:chExt cx="622800" cy="928938"/>
            </a:xfrm>
          </p:grpSpPr>
          <p:cxnSp>
            <p:nvCxnSpPr>
              <p:cNvPr id="9136" name="Google Shape;9136;p57"/>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9137" name="Google Shape;9137;p57"/>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57"/>
            <p:cNvGrpSpPr/>
            <p:nvPr/>
          </p:nvGrpSpPr>
          <p:grpSpPr>
            <a:xfrm>
              <a:off x="1768050" y="1172775"/>
              <a:ext cx="520200" cy="832000"/>
              <a:chOff x="1768050" y="1172775"/>
              <a:chExt cx="520200" cy="832000"/>
            </a:xfrm>
          </p:grpSpPr>
          <p:cxnSp>
            <p:nvCxnSpPr>
              <p:cNvPr id="9139" name="Google Shape;9139;p57"/>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9140" name="Google Shape;9140;p57"/>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57"/>
            <p:cNvGrpSpPr/>
            <p:nvPr/>
          </p:nvGrpSpPr>
          <p:grpSpPr>
            <a:xfrm>
              <a:off x="1820100" y="1225475"/>
              <a:ext cx="416400" cy="729575"/>
              <a:chOff x="1820100" y="1225475"/>
              <a:chExt cx="416400" cy="729575"/>
            </a:xfrm>
          </p:grpSpPr>
          <p:cxnSp>
            <p:nvCxnSpPr>
              <p:cNvPr id="9142" name="Google Shape;9142;p57"/>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9143" name="Google Shape;9143;p57"/>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57"/>
            <p:cNvGrpSpPr/>
            <p:nvPr/>
          </p:nvGrpSpPr>
          <p:grpSpPr>
            <a:xfrm>
              <a:off x="1874250" y="1278825"/>
              <a:ext cx="308100" cy="605275"/>
              <a:chOff x="1874250" y="1278825"/>
              <a:chExt cx="308100" cy="605275"/>
            </a:xfrm>
          </p:grpSpPr>
          <p:cxnSp>
            <p:nvCxnSpPr>
              <p:cNvPr id="9145" name="Google Shape;9145;p57"/>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9146" name="Google Shape;9146;p57"/>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7" name="Google Shape;9147;p57"/>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8" name="Google Shape;9148;p57"/>
          <p:cNvGrpSpPr/>
          <p:nvPr/>
        </p:nvGrpSpPr>
        <p:grpSpPr>
          <a:xfrm>
            <a:off x="1574012" y="1857260"/>
            <a:ext cx="739072" cy="714152"/>
            <a:chOff x="4334725" y="1355875"/>
            <a:chExt cx="3106650" cy="3001900"/>
          </a:xfrm>
        </p:grpSpPr>
        <p:grpSp>
          <p:nvGrpSpPr>
            <p:cNvPr id="9149" name="Google Shape;9149;p57"/>
            <p:cNvGrpSpPr/>
            <p:nvPr/>
          </p:nvGrpSpPr>
          <p:grpSpPr>
            <a:xfrm>
              <a:off x="4516050" y="1724875"/>
              <a:ext cx="2693725" cy="2632900"/>
              <a:chOff x="4516050" y="1724875"/>
              <a:chExt cx="2693725" cy="2632900"/>
            </a:xfrm>
          </p:grpSpPr>
          <p:sp>
            <p:nvSpPr>
              <p:cNvPr id="9150" name="Google Shape;9150;p57"/>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7"/>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7"/>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3" name="Google Shape;9153;p57"/>
            <p:cNvGrpSpPr/>
            <p:nvPr/>
          </p:nvGrpSpPr>
          <p:grpSpPr>
            <a:xfrm>
              <a:off x="4334725" y="1355875"/>
              <a:ext cx="3106650" cy="2709650"/>
              <a:chOff x="4334725" y="1355875"/>
              <a:chExt cx="3106650" cy="2709650"/>
            </a:xfrm>
          </p:grpSpPr>
          <p:sp>
            <p:nvSpPr>
              <p:cNvPr id="9154" name="Google Shape;9154;p57"/>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7"/>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7"/>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57" name="Google Shape;9157;p57"/>
          <p:cNvGrpSpPr/>
          <p:nvPr/>
        </p:nvGrpSpPr>
        <p:grpSpPr>
          <a:xfrm>
            <a:off x="7690961" y="3488031"/>
            <a:ext cx="312074" cy="684173"/>
            <a:chOff x="7645573" y="3754300"/>
            <a:chExt cx="293855" cy="644170"/>
          </a:xfrm>
        </p:grpSpPr>
        <p:sp>
          <p:nvSpPr>
            <p:cNvPr id="9158" name="Google Shape;9158;p57"/>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7"/>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57"/>
          <p:cNvGrpSpPr/>
          <p:nvPr/>
        </p:nvGrpSpPr>
        <p:grpSpPr>
          <a:xfrm>
            <a:off x="5612949" y="970938"/>
            <a:ext cx="709011" cy="739359"/>
            <a:chOff x="5830645" y="1256617"/>
            <a:chExt cx="530340" cy="553040"/>
          </a:xfrm>
        </p:grpSpPr>
        <p:grpSp>
          <p:nvGrpSpPr>
            <p:cNvPr id="9161" name="Google Shape;9161;p57"/>
            <p:cNvGrpSpPr/>
            <p:nvPr/>
          </p:nvGrpSpPr>
          <p:grpSpPr>
            <a:xfrm>
              <a:off x="5830645" y="1256617"/>
              <a:ext cx="259743" cy="269909"/>
              <a:chOff x="5830645" y="1256617"/>
              <a:chExt cx="259743" cy="269909"/>
            </a:xfrm>
          </p:grpSpPr>
          <p:sp>
            <p:nvSpPr>
              <p:cNvPr id="9162" name="Google Shape;9162;p57"/>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7"/>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4" name="Google Shape;9164;p57"/>
            <p:cNvGrpSpPr/>
            <p:nvPr/>
          </p:nvGrpSpPr>
          <p:grpSpPr>
            <a:xfrm>
              <a:off x="6101293" y="1256617"/>
              <a:ext cx="259692" cy="269909"/>
              <a:chOff x="6101293" y="1256617"/>
              <a:chExt cx="259692" cy="269909"/>
            </a:xfrm>
          </p:grpSpPr>
          <p:sp>
            <p:nvSpPr>
              <p:cNvPr id="9165" name="Google Shape;9165;p57"/>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7"/>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7" name="Google Shape;9167;p57"/>
            <p:cNvGrpSpPr/>
            <p:nvPr/>
          </p:nvGrpSpPr>
          <p:grpSpPr>
            <a:xfrm>
              <a:off x="5830645" y="1539749"/>
              <a:ext cx="259692" cy="269909"/>
              <a:chOff x="5830645" y="1539749"/>
              <a:chExt cx="259692" cy="269909"/>
            </a:xfrm>
          </p:grpSpPr>
          <p:sp>
            <p:nvSpPr>
              <p:cNvPr id="9168" name="Google Shape;9168;p57"/>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7"/>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57"/>
            <p:cNvGrpSpPr/>
            <p:nvPr/>
          </p:nvGrpSpPr>
          <p:grpSpPr>
            <a:xfrm>
              <a:off x="6101293" y="1539749"/>
              <a:ext cx="259692" cy="269909"/>
              <a:chOff x="6101293" y="1539749"/>
              <a:chExt cx="259692" cy="269909"/>
            </a:xfrm>
          </p:grpSpPr>
          <p:sp>
            <p:nvSpPr>
              <p:cNvPr id="9171" name="Google Shape;9171;p57"/>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7"/>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3" name="Google Shape;9173;p57"/>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57"/>
          <p:cNvGrpSpPr/>
          <p:nvPr/>
        </p:nvGrpSpPr>
        <p:grpSpPr>
          <a:xfrm>
            <a:off x="714444" y="2707054"/>
            <a:ext cx="1452955" cy="621360"/>
            <a:chOff x="732422" y="2990152"/>
            <a:chExt cx="1337773" cy="572102"/>
          </a:xfrm>
        </p:grpSpPr>
        <p:sp>
          <p:nvSpPr>
            <p:cNvPr id="9175" name="Google Shape;9175;p57"/>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7"/>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7"/>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7"/>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7"/>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7"/>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4" name="Shape 9184"/>
        <p:cNvGrpSpPr/>
        <p:nvPr/>
      </p:nvGrpSpPr>
      <p:grpSpPr>
        <a:xfrm>
          <a:off x="0" y="0"/>
          <a:ext cx="0" cy="0"/>
          <a:chOff x="0" y="0"/>
          <a:chExt cx="0" cy="0"/>
        </a:xfrm>
      </p:grpSpPr>
      <p:grpSp>
        <p:nvGrpSpPr>
          <p:cNvPr id="9185" name="Google Shape;9185;p58"/>
          <p:cNvGrpSpPr/>
          <p:nvPr/>
        </p:nvGrpSpPr>
        <p:grpSpPr>
          <a:xfrm>
            <a:off x="708579" y="965872"/>
            <a:ext cx="1636117" cy="1526144"/>
            <a:chOff x="729238" y="1179665"/>
            <a:chExt cx="1636117" cy="1526144"/>
          </a:xfrm>
        </p:grpSpPr>
        <p:grpSp>
          <p:nvGrpSpPr>
            <p:cNvPr id="9186" name="Google Shape;9186;p58"/>
            <p:cNvGrpSpPr/>
            <p:nvPr/>
          </p:nvGrpSpPr>
          <p:grpSpPr>
            <a:xfrm>
              <a:off x="729238" y="1179665"/>
              <a:ext cx="80700" cy="1526144"/>
              <a:chOff x="729238" y="1179665"/>
              <a:chExt cx="80700" cy="1526144"/>
            </a:xfrm>
          </p:grpSpPr>
          <p:sp>
            <p:nvSpPr>
              <p:cNvPr id="9187" name="Google Shape;9187;p58"/>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58"/>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58"/>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8"/>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58"/>
            <p:cNvGrpSpPr/>
            <p:nvPr/>
          </p:nvGrpSpPr>
          <p:grpSpPr>
            <a:xfrm>
              <a:off x="903098" y="1179665"/>
              <a:ext cx="80700" cy="1526144"/>
              <a:chOff x="903098" y="1179665"/>
              <a:chExt cx="80700" cy="1526144"/>
            </a:xfrm>
          </p:grpSpPr>
          <p:sp>
            <p:nvSpPr>
              <p:cNvPr id="9198" name="Google Shape;9198;p58"/>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8"/>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8"/>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8"/>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8"/>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8"/>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8" name="Google Shape;9208;p58"/>
            <p:cNvGrpSpPr/>
            <p:nvPr/>
          </p:nvGrpSpPr>
          <p:grpSpPr>
            <a:xfrm>
              <a:off x="1076958" y="1179665"/>
              <a:ext cx="80700" cy="1526144"/>
              <a:chOff x="1076958" y="1179665"/>
              <a:chExt cx="80700" cy="1526144"/>
            </a:xfrm>
          </p:grpSpPr>
          <p:sp>
            <p:nvSpPr>
              <p:cNvPr id="9209" name="Google Shape;9209;p58"/>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8"/>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8"/>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8"/>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8"/>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8"/>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8"/>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58"/>
            <p:cNvGrpSpPr/>
            <p:nvPr/>
          </p:nvGrpSpPr>
          <p:grpSpPr>
            <a:xfrm>
              <a:off x="1247707" y="1179665"/>
              <a:ext cx="80700" cy="1526144"/>
              <a:chOff x="1247707" y="1179665"/>
              <a:chExt cx="80700" cy="1526144"/>
            </a:xfrm>
          </p:grpSpPr>
          <p:sp>
            <p:nvSpPr>
              <p:cNvPr id="9220" name="Google Shape;9220;p58"/>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8"/>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8"/>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0" name="Google Shape;9230;p58"/>
            <p:cNvGrpSpPr/>
            <p:nvPr/>
          </p:nvGrpSpPr>
          <p:grpSpPr>
            <a:xfrm>
              <a:off x="1421567" y="1179665"/>
              <a:ext cx="80700" cy="1526144"/>
              <a:chOff x="1421567" y="1179665"/>
              <a:chExt cx="80700" cy="1526144"/>
            </a:xfrm>
          </p:grpSpPr>
          <p:sp>
            <p:nvSpPr>
              <p:cNvPr id="9231" name="Google Shape;9231;p58"/>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8"/>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58"/>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58"/>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8"/>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8"/>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8"/>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8"/>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58"/>
            <p:cNvGrpSpPr/>
            <p:nvPr/>
          </p:nvGrpSpPr>
          <p:grpSpPr>
            <a:xfrm>
              <a:off x="1592327" y="1179665"/>
              <a:ext cx="80700" cy="1526144"/>
              <a:chOff x="1592327" y="1179665"/>
              <a:chExt cx="80700" cy="1526144"/>
            </a:xfrm>
          </p:grpSpPr>
          <p:sp>
            <p:nvSpPr>
              <p:cNvPr id="9242" name="Google Shape;9242;p58"/>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8"/>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8"/>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8"/>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8"/>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8"/>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58"/>
            <p:cNvGrpSpPr/>
            <p:nvPr/>
          </p:nvGrpSpPr>
          <p:grpSpPr>
            <a:xfrm>
              <a:off x="1766187" y="1179665"/>
              <a:ext cx="80700" cy="1526144"/>
              <a:chOff x="1766187" y="1179665"/>
              <a:chExt cx="80700" cy="1526144"/>
            </a:xfrm>
          </p:grpSpPr>
          <p:sp>
            <p:nvSpPr>
              <p:cNvPr id="9253" name="Google Shape;9253;p58"/>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8"/>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8"/>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8"/>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8"/>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8"/>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8"/>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8"/>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8"/>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3" name="Google Shape;9263;p58"/>
            <p:cNvGrpSpPr/>
            <p:nvPr/>
          </p:nvGrpSpPr>
          <p:grpSpPr>
            <a:xfrm>
              <a:off x="1936935" y="1179665"/>
              <a:ext cx="80700" cy="1526144"/>
              <a:chOff x="1936935" y="1179665"/>
              <a:chExt cx="80700" cy="1526144"/>
            </a:xfrm>
          </p:grpSpPr>
          <p:sp>
            <p:nvSpPr>
              <p:cNvPr id="9264" name="Google Shape;9264;p58"/>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58"/>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8"/>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8"/>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8"/>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58"/>
            <p:cNvGrpSpPr/>
            <p:nvPr/>
          </p:nvGrpSpPr>
          <p:grpSpPr>
            <a:xfrm>
              <a:off x="2110795" y="1179665"/>
              <a:ext cx="80700" cy="1526144"/>
              <a:chOff x="2110795" y="1179665"/>
              <a:chExt cx="80700" cy="1526144"/>
            </a:xfrm>
          </p:grpSpPr>
          <p:sp>
            <p:nvSpPr>
              <p:cNvPr id="9275" name="Google Shape;9275;p58"/>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8"/>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8"/>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8"/>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58"/>
            <p:cNvGrpSpPr/>
            <p:nvPr/>
          </p:nvGrpSpPr>
          <p:grpSpPr>
            <a:xfrm>
              <a:off x="2284655" y="1179665"/>
              <a:ext cx="80700" cy="1526144"/>
              <a:chOff x="2284655" y="1179665"/>
              <a:chExt cx="80700" cy="1526144"/>
            </a:xfrm>
          </p:grpSpPr>
          <p:sp>
            <p:nvSpPr>
              <p:cNvPr id="9286" name="Google Shape;9286;p58"/>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8"/>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8"/>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8"/>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8"/>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8"/>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96" name="Google Shape;9296;p58"/>
          <p:cNvGrpSpPr/>
          <p:nvPr/>
        </p:nvGrpSpPr>
        <p:grpSpPr>
          <a:xfrm>
            <a:off x="2603245" y="985011"/>
            <a:ext cx="1364248" cy="1102133"/>
            <a:chOff x="2623904" y="1198803"/>
            <a:chExt cx="1364248" cy="1102133"/>
          </a:xfrm>
        </p:grpSpPr>
        <p:grpSp>
          <p:nvGrpSpPr>
            <p:cNvPr id="9297" name="Google Shape;9297;p58"/>
            <p:cNvGrpSpPr/>
            <p:nvPr/>
          </p:nvGrpSpPr>
          <p:grpSpPr>
            <a:xfrm>
              <a:off x="2623907" y="1198803"/>
              <a:ext cx="1364245" cy="273000"/>
              <a:chOff x="2623907" y="1198803"/>
              <a:chExt cx="1364245" cy="273000"/>
            </a:xfrm>
          </p:grpSpPr>
          <p:sp>
            <p:nvSpPr>
              <p:cNvPr id="9298" name="Google Shape;9298;p58"/>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58"/>
            <p:cNvGrpSpPr/>
            <p:nvPr/>
          </p:nvGrpSpPr>
          <p:grpSpPr>
            <a:xfrm>
              <a:off x="2623904" y="1476964"/>
              <a:ext cx="1364245" cy="273000"/>
              <a:chOff x="2623904" y="1476964"/>
              <a:chExt cx="1364245" cy="273000"/>
            </a:xfrm>
          </p:grpSpPr>
          <p:sp>
            <p:nvSpPr>
              <p:cNvPr id="9304" name="Google Shape;9304;p58"/>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8"/>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8"/>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9" name="Google Shape;9309;p58"/>
            <p:cNvGrpSpPr/>
            <p:nvPr/>
          </p:nvGrpSpPr>
          <p:grpSpPr>
            <a:xfrm>
              <a:off x="2623907" y="1749775"/>
              <a:ext cx="1364245" cy="273000"/>
              <a:chOff x="2623907" y="1749775"/>
              <a:chExt cx="1364245" cy="273000"/>
            </a:xfrm>
          </p:grpSpPr>
          <p:sp>
            <p:nvSpPr>
              <p:cNvPr id="9310" name="Google Shape;9310;p58"/>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8"/>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5" name="Google Shape;9315;p58"/>
            <p:cNvGrpSpPr/>
            <p:nvPr/>
          </p:nvGrpSpPr>
          <p:grpSpPr>
            <a:xfrm>
              <a:off x="2623904" y="2027936"/>
              <a:ext cx="1364245" cy="273000"/>
              <a:chOff x="2623904" y="2027936"/>
              <a:chExt cx="1364245" cy="273000"/>
            </a:xfrm>
          </p:grpSpPr>
          <p:sp>
            <p:nvSpPr>
              <p:cNvPr id="9316" name="Google Shape;9316;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21" name="Google Shape;9321;p58"/>
          <p:cNvGrpSpPr/>
          <p:nvPr/>
        </p:nvGrpSpPr>
        <p:grpSpPr>
          <a:xfrm>
            <a:off x="2592706" y="2444193"/>
            <a:ext cx="1387541" cy="159124"/>
            <a:chOff x="3200660" y="2180272"/>
            <a:chExt cx="2563824" cy="378237"/>
          </a:xfrm>
        </p:grpSpPr>
        <p:sp>
          <p:nvSpPr>
            <p:cNvPr id="9322" name="Google Shape;9322;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58"/>
          <p:cNvGrpSpPr/>
          <p:nvPr/>
        </p:nvGrpSpPr>
        <p:grpSpPr>
          <a:xfrm>
            <a:off x="2589231" y="2722018"/>
            <a:ext cx="1390502" cy="159625"/>
            <a:chOff x="3530150" y="2790075"/>
            <a:chExt cx="1962600" cy="225300"/>
          </a:xfrm>
        </p:grpSpPr>
        <p:sp>
          <p:nvSpPr>
            <p:cNvPr id="9341" name="Google Shape;9341;p58"/>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8"/>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58"/>
          <p:cNvGrpSpPr/>
          <p:nvPr/>
        </p:nvGrpSpPr>
        <p:grpSpPr>
          <a:xfrm>
            <a:off x="2589884" y="3000344"/>
            <a:ext cx="1411629" cy="153761"/>
            <a:chOff x="3558802" y="4011427"/>
            <a:chExt cx="1866000" cy="111300"/>
          </a:xfrm>
        </p:grpSpPr>
        <p:sp>
          <p:nvSpPr>
            <p:cNvPr id="9344" name="Google Shape;9344;p58"/>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8"/>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58"/>
          <p:cNvGrpSpPr/>
          <p:nvPr/>
        </p:nvGrpSpPr>
        <p:grpSpPr>
          <a:xfrm>
            <a:off x="2589576" y="2205744"/>
            <a:ext cx="1383503" cy="119749"/>
            <a:chOff x="3465975" y="2270276"/>
            <a:chExt cx="1986364" cy="171929"/>
          </a:xfrm>
        </p:grpSpPr>
        <p:sp>
          <p:nvSpPr>
            <p:cNvPr id="9347" name="Google Shape;9347;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8"/>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8"/>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8"/>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8"/>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8"/>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58"/>
          <p:cNvGrpSpPr/>
          <p:nvPr/>
        </p:nvGrpSpPr>
        <p:grpSpPr>
          <a:xfrm>
            <a:off x="2600584" y="3569394"/>
            <a:ext cx="1369531" cy="195460"/>
            <a:chOff x="723300" y="4253549"/>
            <a:chExt cx="2276482" cy="324900"/>
          </a:xfrm>
        </p:grpSpPr>
        <p:sp>
          <p:nvSpPr>
            <p:cNvPr id="9356" name="Google Shape;9356;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8"/>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58"/>
          <p:cNvGrpSpPr/>
          <p:nvPr/>
        </p:nvGrpSpPr>
        <p:grpSpPr>
          <a:xfrm>
            <a:off x="2590145" y="3270574"/>
            <a:ext cx="1389066" cy="180119"/>
            <a:chOff x="705948" y="3788465"/>
            <a:chExt cx="2308953" cy="299400"/>
          </a:xfrm>
        </p:grpSpPr>
        <p:sp>
          <p:nvSpPr>
            <p:cNvPr id="9362" name="Google Shape;9362;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8"/>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8"/>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58"/>
          <p:cNvGrpSpPr/>
          <p:nvPr/>
        </p:nvGrpSpPr>
        <p:grpSpPr>
          <a:xfrm>
            <a:off x="2638082" y="3883554"/>
            <a:ext cx="1304609" cy="294074"/>
            <a:chOff x="2658741" y="4097347"/>
            <a:chExt cx="1304609" cy="294074"/>
          </a:xfrm>
        </p:grpSpPr>
        <p:grpSp>
          <p:nvGrpSpPr>
            <p:cNvPr id="9368" name="Google Shape;9368;p58"/>
            <p:cNvGrpSpPr/>
            <p:nvPr/>
          </p:nvGrpSpPr>
          <p:grpSpPr>
            <a:xfrm>
              <a:off x="2658741" y="4097347"/>
              <a:ext cx="118572" cy="294074"/>
              <a:chOff x="3343310" y="4475555"/>
              <a:chExt cx="127717" cy="316753"/>
            </a:xfrm>
          </p:grpSpPr>
          <p:sp>
            <p:nvSpPr>
              <p:cNvPr id="9369" name="Google Shape;9369;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1" name="Google Shape;9371;p58"/>
            <p:cNvGrpSpPr/>
            <p:nvPr/>
          </p:nvGrpSpPr>
          <p:grpSpPr>
            <a:xfrm>
              <a:off x="3815519" y="4098388"/>
              <a:ext cx="147831" cy="291991"/>
              <a:chOff x="3527539" y="4476677"/>
              <a:chExt cx="159232" cy="314510"/>
            </a:xfrm>
          </p:grpSpPr>
          <p:sp>
            <p:nvSpPr>
              <p:cNvPr id="9372" name="Google Shape;9372;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58"/>
            <p:cNvGrpSpPr/>
            <p:nvPr/>
          </p:nvGrpSpPr>
          <p:grpSpPr>
            <a:xfrm>
              <a:off x="3511696" y="4098388"/>
              <a:ext cx="147831" cy="291991"/>
              <a:chOff x="3527539" y="4476677"/>
              <a:chExt cx="159232" cy="314510"/>
            </a:xfrm>
          </p:grpSpPr>
          <p:sp>
            <p:nvSpPr>
              <p:cNvPr id="9375" name="Google Shape;9375;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58"/>
            <p:cNvGrpSpPr/>
            <p:nvPr/>
          </p:nvGrpSpPr>
          <p:grpSpPr>
            <a:xfrm>
              <a:off x="3207874" y="4098388"/>
              <a:ext cx="147831" cy="291991"/>
              <a:chOff x="3527539" y="4476677"/>
              <a:chExt cx="159232" cy="314510"/>
            </a:xfrm>
          </p:grpSpPr>
          <p:sp>
            <p:nvSpPr>
              <p:cNvPr id="9378" name="Google Shape;9378;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58"/>
            <p:cNvGrpSpPr/>
            <p:nvPr/>
          </p:nvGrpSpPr>
          <p:grpSpPr>
            <a:xfrm>
              <a:off x="2933305" y="4097347"/>
              <a:ext cx="118572" cy="294074"/>
              <a:chOff x="3343310" y="4475555"/>
              <a:chExt cx="127717" cy="316753"/>
            </a:xfrm>
          </p:grpSpPr>
          <p:sp>
            <p:nvSpPr>
              <p:cNvPr id="9381" name="Google Shape;9381;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83" name="Google Shape;9383;p58"/>
          <p:cNvGrpSpPr/>
          <p:nvPr/>
        </p:nvGrpSpPr>
        <p:grpSpPr>
          <a:xfrm>
            <a:off x="4256912" y="1866676"/>
            <a:ext cx="1433821" cy="191501"/>
            <a:chOff x="4273350" y="2080469"/>
            <a:chExt cx="1433821" cy="191501"/>
          </a:xfrm>
        </p:grpSpPr>
        <p:grpSp>
          <p:nvGrpSpPr>
            <p:cNvPr id="9384" name="Google Shape;9384;p58"/>
            <p:cNvGrpSpPr/>
            <p:nvPr/>
          </p:nvGrpSpPr>
          <p:grpSpPr>
            <a:xfrm>
              <a:off x="4273350" y="2080469"/>
              <a:ext cx="1433821" cy="0"/>
              <a:chOff x="5224975" y="2962250"/>
              <a:chExt cx="1544400" cy="0"/>
            </a:xfrm>
          </p:grpSpPr>
          <p:cxnSp>
            <p:nvCxnSpPr>
              <p:cNvPr id="9385" name="Google Shape;9385;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86" name="Google Shape;9386;p58"/>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387" name="Google Shape;9387;p58"/>
            <p:cNvGrpSpPr/>
            <p:nvPr/>
          </p:nvGrpSpPr>
          <p:grpSpPr>
            <a:xfrm>
              <a:off x="4273350" y="2271969"/>
              <a:ext cx="1433821" cy="0"/>
              <a:chOff x="5224975" y="2962250"/>
              <a:chExt cx="1544400" cy="0"/>
            </a:xfrm>
          </p:grpSpPr>
          <p:cxnSp>
            <p:nvCxnSpPr>
              <p:cNvPr id="9388" name="Google Shape;9388;p58"/>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389" name="Google Shape;9389;p58"/>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390" name="Google Shape;9390;p58"/>
          <p:cNvGrpSpPr/>
          <p:nvPr/>
        </p:nvGrpSpPr>
        <p:grpSpPr>
          <a:xfrm>
            <a:off x="4258467" y="969244"/>
            <a:ext cx="1430711" cy="743389"/>
            <a:chOff x="5159450" y="1919950"/>
            <a:chExt cx="1541050" cy="862500"/>
          </a:xfrm>
        </p:grpSpPr>
        <p:sp>
          <p:nvSpPr>
            <p:cNvPr id="9391" name="Google Shape;9391;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392" name="Google Shape;9392;p58"/>
            <p:cNvGrpSpPr/>
            <p:nvPr/>
          </p:nvGrpSpPr>
          <p:grpSpPr>
            <a:xfrm>
              <a:off x="5159450" y="1919950"/>
              <a:ext cx="1541050" cy="862500"/>
              <a:chOff x="5159450" y="1919950"/>
              <a:chExt cx="1541050" cy="862500"/>
            </a:xfrm>
          </p:grpSpPr>
          <p:cxnSp>
            <p:nvCxnSpPr>
              <p:cNvPr id="9393" name="Google Shape;9393;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394" name="Google Shape;9394;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395" name="Google Shape;9395;p58"/>
          <p:cNvGrpSpPr/>
          <p:nvPr/>
        </p:nvGrpSpPr>
        <p:grpSpPr>
          <a:xfrm>
            <a:off x="4248581" y="2192571"/>
            <a:ext cx="1450484" cy="1052087"/>
            <a:chOff x="5230575" y="1554475"/>
            <a:chExt cx="2137150" cy="1550150"/>
          </a:xfrm>
        </p:grpSpPr>
        <p:sp>
          <p:nvSpPr>
            <p:cNvPr id="9396" name="Google Shape;9396;p58"/>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8"/>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8"/>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8"/>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58"/>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58"/>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8"/>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8"/>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8"/>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8"/>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8"/>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8"/>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8"/>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58"/>
          <p:cNvGrpSpPr/>
          <p:nvPr/>
        </p:nvGrpSpPr>
        <p:grpSpPr>
          <a:xfrm rot="10800000">
            <a:off x="4265131" y="3284761"/>
            <a:ext cx="1417383" cy="887946"/>
            <a:chOff x="5645403" y="2920021"/>
            <a:chExt cx="2650800" cy="2180614"/>
          </a:xfrm>
        </p:grpSpPr>
        <p:sp>
          <p:nvSpPr>
            <p:cNvPr id="9410" name="Google Shape;9410;p58"/>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1" name="Google Shape;9411;p58"/>
            <p:cNvCxnSpPr>
              <a:stCxn id="941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412" name="Google Shape;9412;p58"/>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3" name="Google Shape;9413;p58"/>
            <p:cNvCxnSpPr>
              <a:endCxn id="9412"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9414" name="Google Shape;9414;p58"/>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5" name="Google Shape;9415;p58"/>
            <p:cNvCxnSpPr>
              <a:stCxn id="9414"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416" name="Google Shape;9416;p58"/>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17" name="Google Shape;9417;p58"/>
            <p:cNvCxnSpPr>
              <a:endCxn id="941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418" name="Google Shape;9418;p58"/>
          <p:cNvGrpSpPr/>
          <p:nvPr/>
        </p:nvGrpSpPr>
        <p:grpSpPr>
          <a:xfrm>
            <a:off x="7365491" y="2188116"/>
            <a:ext cx="1071743" cy="1021579"/>
            <a:chOff x="7189833" y="2022667"/>
            <a:chExt cx="1251159" cy="1192597"/>
          </a:xfrm>
        </p:grpSpPr>
        <p:sp>
          <p:nvSpPr>
            <p:cNvPr id="9419" name="Google Shape;9419;p58"/>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8"/>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8"/>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8"/>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3" name="Google Shape;9423;p58"/>
          <p:cNvGrpSpPr/>
          <p:nvPr/>
        </p:nvGrpSpPr>
        <p:grpSpPr>
          <a:xfrm>
            <a:off x="706762" y="2614523"/>
            <a:ext cx="1695374" cy="1560837"/>
            <a:chOff x="727421" y="2828315"/>
            <a:chExt cx="1695374" cy="1560837"/>
          </a:xfrm>
        </p:grpSpPr>
        <p:grpSp>
          <p:nvGrpSpPr>
            <p:cNvPr id="9424" name="Google Shape;9424;p58"/>
            <p:cNvGrpSpPr/>
            <p:nvPr/>
          </p:nvGrpSpPr>
          <p:grpSpPr>
            <a:xfrm>
              <a:off x="819108" y="2882501"/>
              <a:ext cx="103104" cy="1426186"/>
              <a:chOff x="4674013" y="3100904"/>
              <a:chExt cx="122758" cy="1698043"/>
            </a:xfrm>
          </p:grpSpPr>
          <p:sp>
            <p:nvSpPr>
              <p:cNvPr id="9425" name="Google Shape;9425;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2" name="Google Shape;9432;p58"/>
            <p:cNvGrpSpPr/>
            <p:nvPr/>
          </p:nvGrpSpPr>
          <p:grpSpPr>
            <a:xfrm>
              <a:off x="1062475" y="2882501"/>
              <a:ext cx="103104" cy="1426186"/>
              <a:chOff x="4940438" y="3100904"/>
              <a:chExt cx="122758" cy="1698043"/>
            </a:xfrm>
          </p:grpSpPr>
          <p:sp>
            <p:nvSpPr>
              <p:cNvPr id="9433" name="Google Shape;9433;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58"/>
            <p:cNvGrpSpPr/>
            <p:nvPr/>
          </p:nvGrpSpPr>
          <p:grpSpPr>
            <a:xfrm>
              <a:off x="1299324" y="2882501"/>
              <a:ext cx="103104" cy="1426186"/>
              <a:chOff x="5206863" y="3100904"/>
              <a:chExt cx="122758" cy="1698043"/>
            </a:xfrm>
          </p:grpSpPr>
          <p:sp>
            <p:nvSpPr>
              <p:cNvPr id="9441" name="Google Shape;9441;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58"/>
            <p:cNvGrpSpPr/>
            <p:nvPr/>
          </p:nvGrpSpPr>
          <p:grpSpPr>
            <a:xfrm>
              <a:off x="1786057" y="2882501"/>
              <a:ext cx="103104" cy="1426186"/>
              <a:chOff x="6006138" y="3143629"/>
              <a:chExt cx="122758" cy="1698043"/>
            </a:xfrm>
          </p:grpSpPr>
          <p:sp>
            <p:nvSpPr>
              <p:cNvPr id="9449" name="Google Shape;9449;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58"/>
            <p:cNvGrpSpPr/>
            <p:nvPr/>
          </p:nvGrpSpPr>
          <p:grpSpPr>
            <a:xfrm>
              <a:off x="2029422" y="2882501"/>
              <a:ext cx="103104" cy="1426186"/>
              <a:chOff x="6805413" y="3100904"/>
              <a:chExt cx="122758" cy="1698043"/>
            </a:xfrm>
          </p:grpSpPr>
          <p:sp>
            <p:nvSpPr>
              <p:cNvPr id="9457" name="Google Shape;9457;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58"/>
            <p:cNvGrpSpPr/>
            <p:nvPr/>
          </p:nvGrpSpPr>
          <p:grpSpPr>
            <a:xfrm>
              <a:off x="727421" y="2828315"/>
              <a:ext cx="1695374" cy="1560837"/>
              <a:chOff x="734799" y="2782450"/>
              <a:chExt cx="1571100" cy="1577400"/>
            </a:xfrm>
          </p:grpSpPr>
          <p:cxnSp>
            <p:nvCxnSpPr>
              <p:cNvPr id="9465" name="Google Shape;9465;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466" name="Google Shape;9466;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467" name="Google Shape;9467;p58"/>
            <p:cNvGrpSpPr/>
            <p:nvPr/>
          </p:nvGrpSpPr>
          <p:grpSpPr>
            <a:xfrm>
              <a:off x="2272795" y="2882501"/>
              <a:ext cx="103104" cy="1426186"/>
              <a:chOff x="5206863" y="3100904"/>
              <a:chExt cx="122758" cy="1698043"/>
            </a:xfrm>
          </p:grpSpPr>
          <p:sp>
            <p:nvSpPr>
              <p:cNvPr id="9468" name="Google Shape;9468;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58"/>
            <p:cNvGrpSpPr/>
            <p:nvPr/>
          </p:nvGrpSpPr>
          <p:grpSpPr>
            <a:xfrm>
              <a:off x="1542694" y="2882501"/>
              <a:ext cx="103104" cy="1426186"/>
              <a:chOff x="6006138" y="3143629"/>
              <a:chExt cx="122758" cy="1698043"/>
            </a:xfrm>
          </p:grpSpPr>
          <p:sp>
            <p:nvSpPr>
              <p:cNvPr id="9476" name="Google Shape;9476;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83" name="Google Shape;9483;p58"/>
          <p:cNvGrpSpPr/>
          <p:nvPr/>
        </p:nvGrpSpPr>
        <p:grpSpPr>
          <a:xfrm>
            <a:off x="5915341" y="2192094"/>
            <a:ext cx="1248543" cy="1025319"/>
            <a:chOff x="5183758" y="1210600"/>
            <a:chExt cx="3605380" cy="2960783"/>
          </a:xfrm>
        </p:grpSpPr>
        <p:sp>
          <p:nvSpPr>
            <p:cNvPr id="9484" name="Google Shape;9484;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88" name="Google Shape;9488;p58"/>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489" name="Google Shape;9489;p58"/>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490" name="Google Shape;9490;p58"/>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491" name="Google Shape;9491;p58"/>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492" name="Google Shape;9492;p58"/>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3" name="Google Shape;9493;p58"/>
          <p:cNvGrpSpPr/>
          <p:nvPr/>
        </p:nvGrpSpPr>
        <p:grpSpPr>
          <a:xfrm>
            <a:off x="5772403" y="3330411"/>
            <a:ext cx="2664831" cy="843440"/>
            <a:chOff x="5916567" y="1099697"/>
            <a:chExt cx="2556683" cy="809211"/>
          </a:xfrm>
        </p:grpSpPr>
        <p:sp>
          <p:nvSpPr>
            <p:cNvPr id="9494" name="Google Shape;9494;p58"/>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58"/>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58"/>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58"/>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58"/>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58"/>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58"/>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58"/>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58"/>
          <p:cNvGrpSpPr/>
          <p:nvPr/>
        </p:nvGrpSpPr>
        <p:grpSpPr>
          <a:xfrm>
            <a:off x="5879943" y="979270"/>
            <a:ext cx="1299851" cy="1023338"/>
            <a:chOff x="5900602" y="1193063"/>
            <a:chExt cx="1299851" cy="1023338"/>
          </a:xfrm>
        </p:grpSpPr>
        <p:grpSp>
          <p:nvGrpSpPr>
            <p:cNvPr id="9503" name="Google Shape;9503;p58"/>
            <p:cNvGrpSpPr/>
            <p:nvPr/>
          </p:nvGrpSpPr>
          <p:grpSpPr>
            <a:xfrm>
              <a:off x="6743564" y="1193063"/>
              <a:ext cx="456889" cy="700379"/>
              <a:chOff x="6743564" y="1193063"/>
              <a:chExt cx="456889" cy="700379"/>
            </a:xfrm>
          </p:grpSpPr>
          <p:grpSp>
            <p:nvGrpSpPr>
              <p:cNvPr id="9504" name="Google Shape;9504;p58"/>
              <p:cNvGrpSpPr/>
              <p:nvPr/>
            </p:nvGrpSpPr>
            <p:grpSpPr>
              <a:xfrm>
                <a:off x="6743564" y="1690731"/>
                <a:ext cx="214402" cy="202710"/>
                <a:chOff x="6743564" y="1690731"/>
                <a:chExt cx="214402" cy="202710"/>
              </a:xfrm>
            </p:grpSpPr>
            <p:sp>
              <p:nvSpPr>
                <p:cNvPr id="9505" name="Google Shape;9505;p58"/>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58"/>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58"/>
              <p:cNvGrpSpPr/>
              <p:nvPr/>
            </p:nvGrpSpPr>
            <p:grpSpPr>
              <a:xfrm>
                <a:off x="6915505" y="1193063"/>
                <a:ext cx="284947" cy="589637"/>
                <a:chOff x="6915505" y="1193063"/>
                <a:chExt cx="284947" cy="589637"/>
              </a:xfrm>
            </p:grpSpPr>
            <p:sp>
              <p:nvSpPr>
                <p:cNvPr id="9508" name="Google Shape;9508;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09" name="Google Shape;9509;p58"/>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510" name="Google Shape;9510;p58"/>
            <p:cNvGrpSpPr/>
            <p:nvPr/>
          </p:nvGrpSpPr>
          <p:grpSpPr>
            <a:xfrm>
              <a:off x="6520337" y="1193063"/>
              <a:ext cx="341815" cy="801589"/>
              <a:chOff x="6520337" y="1193063"/>
              <a:chExt cx="341815" cy="801589"/>
            </a:xfrm>
          </p:grpSpPr>
          <p:grpSp>
            <p:nvGrpSpPr>
              <p:cNvPr id="9511" name="Google Shape;9511;p58"/>
              <p:cNvGrpSpPr/>
              <p:nvPr/>
            </p:nvGrpSpPr>
            <p:grpSpPr>
              <a:xfrm>
                <a:off x="6520337" y="1589527"/>
                <a:ext cx="213950" cy="405125"/>
                <a:chOff x="6520337" y="1589527"/>
                <a:chExt cx="213950" cy="405125"/>
              </a:xfrm>
            </p:grpSpPr>
            <p:sp>
              <p:nvSpPr>
                <p:cNvPr id="9512" name="Google Shape;9512;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58"/>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58"/>
              <p:cNvGrpSpPr/>
              <p:nvPr/>
            </p:nvGrpSpPr>
            <p:grpSpPr>
              <a:xfrm>
                <a:off x="6577204" y="1193063"/>
                <a:ext cx="284947" cy="453562"/>
                <a:chOff x="6577204" y="1193063"/>
                <a:chExt cx="284947" cy="453562"/>
              </a:xfrm>
            </p:grpSpPr>
            <p:sp>
              <p:nvSpPr>
                <p:cNvPr id="9515" name="Google Shape;9515;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16" name="Google Shape;9516;p58"/>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517" name="Google Shape;9517;p58"/>
            <p:cNvGrpSpPr/>
            <p:nvPr/>
          </p:nvGrpSpPr>
          <p:grpSpPr>
            <a:xfrm>
              <a:off x="6238903" y="1193063"/>
              <a:ext cx="300475" cy="901782"/>
              <a:chOff x="6238903" y="1193063"/>
              <a:chExt cx="300475" cy="901782"/>
            </a:xfrm>
          </p:grpSpPr>
          <p:grpSp>
            <p:nvGrpSpPr>
              <p:cNvPr id="9518" name="Google Shape;9518;p58"/>
              <p:cNvGrpSpPr/>
              <p:nvPr/>
            </p:nvGrpSpPr>
            <p:grpSpPr>
              <a:xfrm>
                <a:off x="6290865" y="1489315"/>
                <a:ext cx="248514" cy="605530"/>
                <a:chOff x="6290865" y="1489315"/>
                <a:chExt cx="248514" cy="605530"/>
              </a:xfrm>
            </p:grpSpPr>
            <p:sp>
              <p:nvSpPr>
                <p:cNvPr id="9519" name="Google Shape;9519;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58"/>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1" name="Google Shape;9521;p58"/>
              <p:cNvGrpSpPr/>
              <p:nvPr/>
            </p:nvGrpSpPr>
            <p:grpSpPr>
              <a:xfrm>
                <a:off x="6238903" y="1193063"/>
                <a:ext cx="284947" cy="327512"/>
                <a:chOff x="6238903" y="1193063"/>
                <a:chExt cx="284947" cy="327512"/>
              </a:xfrm>
            </p:grpSpPr>
            <p:sp>
              <p:nvSpPr>
                <p:cNvPr id="9522" name="Google Shape;9522;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23" name="Google Shape;9523;p58"/>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524" name="Google Shape;9524;p58"/>
            <p:cNvGrpSpPr/>
            <p:nvPr/>
          </p:nvGrpSpPr>
          <p:grpSpPr>
            <a:xfrm>
              <a:off x="5900602" y="1193063"/>
              <a:ext cx="444345" cy="1023338"/>
              <a:chOff x="5900602" y="1193063"/>
              <a:chExt cx="444345" cy="1023338"/>
            </a:xfrm>
          </p:grpSpPr>
          <p:grpSp>
            <p:nvGrpSpPr>
              <p:cNvPr id="9525" name="Google Shape;9525;p58"/>
              <p:cNvGrpSpPr/>
              <p:nvPr/>
            </p:nvGrpSpPr>
            <p:grpSpPr>
              <a:xfrm>
                <a:off x="6046501" y="1367785"/>
                <a:ext cx="298446" cy="848616"/>
                <a:chOff x="6046501" y="1367785"/>
                <a:chExt cx="298446" cy="848616"/>
              </a:xfrm>
            </p:grpSpPr>
            <p:sp>
              <p:nvSpPr>
                <p:cNvPr id="9526" name="Google Shape;9526;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58"/>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58"/>
              <p:cNvGrpSpPr/>
              <p:nvPr/>
            </p:nvGrpSpPr>
            <p:grpSpPr>
              <a:xfrm>
                <a:off x="5900602" y="1193063"/>
                <a:ext cx="284947" cy="182312"/>
                <a:chOff x="5900602" y="1193063"/>
                <a:chExt cx="284947" cy="182312"/>
              </a:xfrm>
            </p:grpSpPr>
            <p:sp>
              <p:nvSpPr>
                <p:cNvPr id="9529" name="Google Shape;9529;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0" name="Google Shape;9530;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531" name="Google Shape;9531;p58"/>
          <p:cNvGrpSpPr/>
          <p:nvPr/>
        </p:nvGrpSpPr>
        <p:grpSpPr>
          <a:xfrm>
            <a:off x="7217825" y="979415"/>
            <a:ext cx="1219413" cy="1051365"/>
            <a:chOff x="7287122" y="1165658"/>
            <a:chExt cx="1219413" cy="1051365"/>
          </a:xfrm>
        </p:grpSpPr>
        <p:grpSp>
          <p:nvGrpSpPr>
            <p:cNvPr id="9532" name="Google Shape;9532;p58"/>
            <p:cNvGrpSpPr/>
            <p:nvPr/>
          </p:nvGrpSpPr>
          <p:grpSpPr>
            <a:xfrm>
              <a:off x="7287122" y="1969723"/>
              <a:ext cx="1219413" cy="247300"/>
              <a:chOff x="7287122" y="1969723"/>
              <a:chExt cx="1219413" cy="247300"/>
            </a:xfrm>
          </p:grpSpPr>
          <p:sp>
            <p:nvSpPr>
              <p:cNvPr id="9533" name="Google Shape;9533;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4" name="Google Shape;9534;p58"/>
              <p:cNvGrpSpPr/>
              <p:nvPr/>
            </p:nvGrpSpPr>
            <p:grpSpPr>
              <a:xfrm>
                <a:off x="7287122" y="2063892"/>
                <a:ext cx="1151753" cy="73428"/>
                <a:chOff x="7287122" y="2063892"/>
                <a:chExt cx="1151753" cy="73428"/>
              </a:xfrm>
            </p:grpSpPr>
            <p:sp>
              <p:nvSpPr>
                <p:cNvPr id="9535" name="Google Shape;9535;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36" name="Google Shape;9536;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537" name="Google Shape;9537;p58"/>
            <p:cNvGrpSpPr/>
            <p:nvPr/>
          </p:nvGrpSpPr>
          <p:grpSpPr>
            <a:xfrm>
              <a:off x="7287122" y="1712201"/>
              <a:ext cx="1219403" cy="246767"/>
              <a:chOff x="7287122" y="1712201"/>
              <a:chExt cx="1219403" cy="246767"/>
            </a:xfrm>
          </p:grpSpPr>
          <p:sp>
            <p:nvSpPr>
              <p:cNvPr id="9538" name="Google Shape;9538;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9" name="Google Shape;9539;p58"/>
              <p:cNvGrpSpPr/>
              <p:nvPr/>
            </p:nvGrpSpPr>
            <p:grpSpPr>
              <a:xfrm>
                <a:off x="7287122" y="1842861"/>
                <a:ext cx="1005303" cy="73419"/>
                <a:chOff x="7287122" y="1842861"/>
                <a:chExt cx="1005303" cy="73419"/>
              </a:xfrm>
            </p:grpSpPr>
            <p:sp>
              <p:nvSpPr>
                <p:cNvPr id="9540" name="Google Shape;9540;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1" name="Google Shape;9541;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542" name="Google Shape;9542;p58"/>
            <p:cNvGrpSpPr/>
            <p:nvPr/>
          </p:nvGrpSpPr>
          <p:grpSpPr>
            <a:xfrm>
              <a:off x="7287122" y="1447520"/>
              <a:ext cx="1219403" cy="286667"/>
              <a:chOff x="7287122" y="1447520"/>
              <a:chExt cx="1219403" cy="286667"/>
            </a:xfrm>
          </p:grpSpPr>
          <p:sp>
            <p:nvSpPr>
              <p:cNvPr id="9543" name="Google Shape;9543;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4" name="Google Shape;9544;p58"/>
              <p:cNvGrpSpPr/>
              <p:nvPr/>
            </p:nvGrpSpPr>
            <p:grpSpPr>
              <a:xfrm>
                <a:off x="7287122" y="1581977"/>
                <a:ext cx="852803" cy="73428"/>
                <a:chOff x="7287122" y="1581977"/>
                <a:chExt cx="852803" cy="73428"/>
              </a:xfrm>
            </p:grpSpPr>
            <p:sp>
              <p:nvSpPr>
                <p:cNvPr id="9545" name="Google Shape;9545;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46" name="Google Shape;9546;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547" name="Google Shape;9547;p58"/>
            <p:cNvGrpSpPr/>
            <p:nvPr/>
          </p:nvGrpSpPr>
          <p:grpSpPr>
            <a:xfrm>
              <a:off x="7287122" y="1165658"/>
              <a:ext cx="1219403" cy="344253"/>
              <a:chOff x="7287122" y="1165658"/>
              <a:chExt cx="1219403" cy="344253"/>
            </a:xfrm>
          </p:grpSpPr>
          <p:sp>
            <p:nvSpPr>
              <p:cNvPr id="9548" name="Google Shape;9548;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9" name="Google Shape;9549;p58"/>
              <p:cNvGrpSpPr/>
              <p:nvPr/>
            </p:nvGrpSpPr>
            <p:grpSpPr>
              <a:xfrm>
                <a:off x="7287122" y="1341025"/>
                <a:ext cx="695703" cy="73419"/>
                <a:chOff x="7287122" y="1341025"/>
                <a:chExt cx="695703" cy="73419"/>
              </a:xfrm>
            </p:grpSpPr>
            <p:sp>
              <p:nvSpPr>
                <p:cNvPr id="9550" name="Google Shape;9550;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51" name="Google Shape;9551;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55" name="Shape 9555"/>
        <p:cNvGrpSpPr/>
        <p:nvPr/>
      </p:nvGrpSpPr>
      <p:grpSpPr>
        <a:xfrm>
          <a:off x="0" y="0"/>
          <a:ext cx="0" cy="0"/>
          <a:chOff x="0" y="0"/>
          <a:chExt cx="0" cy="0"/>
        </a:xfrm>
      </p:grpSpPr>
      <p:sp>
        <p:nvSpPr>
          <p:cNvPr id="9556" name="Google Shape;9556;p59"/>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57" name="Google Shape;9557;p59"/>
          <p:cNvGrpSpPr/>
          <p:nvPr/>
        </p:nvGrpSpPr>
        <p:grpSpPr>
          <a:xfrm>
            <a:off x="830341" y="2307733"/>
            <a:ext cx="340168" cy="298978"/>
            <a:chOff x="892750" y="267400"/>
            <a:chExt cx="483125" cy="424625"/>
          </a:xfrm>
        </p:grpSpPr>
        <p:sp>
          <p:nvSpPr>
            <p:cNvPr id="9558" name="Google Shape;9558;p59"/>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59" name="Google Shape;9559;p59"/>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0" name="Google Shape;9560;p59"/>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1" name="Google Shape;9561;p59"/>
          <p:cNvGrpSpPr/>
          <p:nvPr/>
        </p:nvGrpSpPr>
        <p:grpSpPr>
          <a:xfrm>
            <a:off x="1268776" y="2287121"/>
            <a:ext cx="298996" cy="340204"/>
            <a:chOff x="1516475" y="238075"/>
            <a:chExt cx="424650" cy="483175"/>
          </a:xfrm>
        </p:grpSpPr>
        <p:sp>
          <p:nvSpPr>
            <p:cNvPr id="9562" name="Google Shape;9562;p59"/>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3" name="Google Shape;9563;p59"/>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4" name="Google Shape;9564;p59"/>
          <p:cNvGrpSpPr/>
          <p:nvPr/>
        </p:nvGrpSpPr>
        <p:grpSpPr>
          <a:xfrm>
            <a:off x="1661867" y="2367520"/>
            <a:ext cx="341488" cy="179405"/>
            <a:chOff x="2080675" y="352325"/>
            <a:chExt cx="485000" cy="254800"/>
          </a:xfrm>
        </p:grpSpPr>
        <p:sp>
          <p:nvSpPr>
            <p:cNvPr id="9565" name="Google Shape;9565;p59"/>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6" name="Google Shape;9566;p59"/>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67" name="Google Shape;9567;p59"/>
          <p:cNvGrpSpPr/>
          <p:nvPr/>
        </p:nvGrpSpPr>
        <p:grpSpPr>
          <a:xfrm>
            <a:off x="2111046" y="2287138"/>
            <a:ext cx="298996" cy="340168"/>
            <a:chOff x="2705375" y="238125"/>
            <a:chExt cx="424650" cy="483125"/>
          </a:xfrm>
        </p:grpSpPr>
        <p:sp>
          <p:nvSpPr>
            <p:cNvPr id="9568" name="Google Shape;9568;p59"/>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69" name="Google Shape;9569;p59"/>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0" name="Google Shape;9570;p59"/>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1" name="Google Shape;9571;p59"/>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2" name="Google Shape;9572;p59"/>
          <p:cNvGrpSpPr/>
          <p:nvPr/>
        </p:nvGrpSpPr>
        <p:grpSpPr>
          <a:xfrm>
            <a:off x="2527187" y="2287455"/>
            <a:ext cx="301161" cy="339535"/>
            <a:chOff x="3299850" y="238575"/>
            <a:chExt cx="427725" cy="482225"/>
          </a:xfrm>
        </p:grpSpPr>
        <p:sp>
          <p:nvSpPr>
            <p:cNvPr id="9573" name="Google Shape;9573;p59"/>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4" name="Google Shape;9574;p59"/>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5" name="Google Shape;9575;p59"/>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6" name="Google Shape;9576;p59"/>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77" name="Google Shape;9577;p59"/>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78" name="Google Shape;9578;p59"/>
          <p:cNvGrpSpPr/>
          <p:nvPr/>
        </p:nvGrpSpPr>
        <p:grpSpPr>
          <a:xfrm>
            <a:off x="2914108" y="2287138"/>
            <a:ext cx="352455" cy="340168"/>
            <a:chOff x="3857225" y="238125"/>
            <a:chExt cx="500575" cy="483125"/>
          </a:xfrm>
        </p:grpSpPr>
        <p:sp>
          <p:nvSpPr>
            <p:cNvPr id="9579" name="Google Shape;9579;p59"/>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0" name="Google Shape;9580;p59"/>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1" name="Google Shape;9581;p59"/>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2" name="Google Shape;9582;p59"/>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3" name="Google Shape;9583;p59"/>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4" name="Google Shape;9584;p59"/>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5" name="Google Shape;9585;p59"/>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586" name="Google Shape;9586;p59"/>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587" name="Google Shape;9587;p59"/>
          <p:cNvGrpSpPr/>
          <p:nvPr/>
        </p:nvGrpSpPr>
        <p:grpSpPr>
          <a:xfrm>
            <a:off x="3760885" y="2287165"/>
            <a:ext cx="340186" cy="340116"/>
            <a:chOff x="5053900" y="238200"/>
            <a:chExt cx="483150" cy="483050"/>
          </a:xfrm>
        </p:grpSpPr>
        <p:sp>
          <p:nvSpPr>
            <p:cNvPr id="9588" name="Google Shape;9588;p59"/>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89" name="Google Shape;9589;p59"/>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0" name="Google Shape;9590;p59"/>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1" name="Google Shape;9591;p59"/>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592" name="Google Shape;9592;p59"/>
          <p:cNvGrpSpPr/>
          <p:nvPr/>
        </p:nvGrpSpPr>
        <p:grpSpPr>
          <a:xfrm>
            <a:off x="4174835" y="2287138"/>
            <a:ext cx="340168" cy="340168"/>
            <a:chOff x="5648375" y="238125"/>
            <a:chExt cx="483125" cy="483125"/>
          </a:xfrm>
        </p:grpSpPr>
        <p:sp>
          <p:nvSpPr>
            <p:cNvPr id="9593" name="Google Shape;9593;p59"/>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4" name="Google Shape;9594;p59"/>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5" name="Google Shape;9595;p59"/>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6" name="Google Shape;9596;p59"/>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7" name="Google Shape;9597;p59"/>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8" name="Google Shape;9598;p59"/>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599" name="Google Shape;9599;p59"/>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0" name="Google Shape;9600;p59"/>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1" name="Google Shape;9601;p59"/>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2" name="Google Shape;9602;p59"/>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03" name="Google Shape;9603;p59"/>
          <p:cNvGrpSpPr/>
          <p:nvPr/>
        </p:nvGrpSpPr>
        <p:grpSpPr>
          <a:xfrm>
            <a:off x="4591521" y="2287138"/>
            <a:ext cx="340168" cy="340168"/>
            <a:chOff x="6242825" y="238125"/>
            <a:chExt cx="483125" cy="483125"/>
          </a:xfrm>
        </p:grpSpPr>
        <p:sp>
          <p:nvSpPr>
            <p:cNvPr id="9604" name="Google Shape;9604;p59"/>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5" name="Google Shape;9605;p59"/>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6" name="Google Shape;9606;p59"/>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07" name="Google Shape;9607;p59"/>
          <p:cNvGrpSpPr/>
          <p:nvPr/>
        </p:nvGrpSpPr>
        <p:grpSpPr>
          <a:xfrm>
            <a:off x="828643" y="2727362"/>
            <a:ext cx="343566" cy="298943"/>
            <a:chOff x="889275" y="861850"/>
            <a:chExt cx="487950" cy="424575"/>
          </a:xfrm>
        </p:grpSpPr>
        <p:sp>
          <p:nvSpPr>
            <p:cNvPr id="9608" name="Google Shape;9608;p59"/>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09" name="Google Shape;9609;p59"/>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0" name="Google Shape;9610;p59"/>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1" name="Google Shape;9611;p59"/>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12" name="Google Shape;9612;p59"/>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3" name="Google Shape;9613;p59"/>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14" name="Google Shape;9614;p59"/>
          <p:cNvGrpSpPr/>
          <p:nvPr/>
        </p:nvGrpSpPr>
        <p:grpSpPr>
          <a:xfrm>
            <a:off x="2090460" y="2706749"/>
            <a:ext cx="340168" cy="340168"/>
            <a:chOff x="2676100" y="832575"/>
            <a:chExt cx="483125" cy="483125"/>
          </a:xfrm>
        </p:grpSpPr>
        <p:sp>
          <p:nvSpPr>
            <p:cNvPr id="9615" name="Google Shape;9615;p59"/>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6" name="Google Shape;9616;p59"/>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17" name="Google Shape;9617;p59"/>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18" name="Google Shape;9618;p59"/>
          <p:cNvGrpSpPr/>
          <p:nvPr/>
        </p:nvGrpSpPr>
        <p:grpSpPr>
          <a:xfrm>
            <a:off x="2501963" y="2706749"/>
            <a:ext cx="351610" cy="340168"/>
            <a:chOff x="3270550" y="832575"/>
            <a:chExt cx="499375" cy="483125"/>
          </a:xfrm>
        </p:grpSpPr>
        <p:sp>
          <p:nvSpPr>
            <p:cNvPr id="9619" name="Google Shape;9619;p59"/>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0" name="Google Shape;9620;p59"/>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1" name="Google Shape;9621;p59"/>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2" name="Google Shape;9622;p59"/>
          <p:cNvGrpSpPr/>
          <p:nvPr/>
        </p:nvGrpSpPr>
        <p:grpSpPr>
          <a:xfrm>
            <a:off x="2920243" y="2717381"/>
            <a:ext cx="340186" cy="318904"/>
            <a:chOff x="3865000" y="847675"/>
            <a:chExt cx="483150" cy="452925"/>
          </a:xfrm>
        </p:grpSpPr>
        <p:sp>
          <p:nvSpPr>
            <p:cNvPr id="9623" name="Google Shape;9623;p59"/>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4" name="Google Shape;9624;p59"/>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5" name="Google Shape;9625;p59"/>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6" name="Google Shape;9626;p59"/>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27" name="Google Shape;9627;p59"/>
          <p:cNvGrpSpPr/>
          <p:nvPr/>
        </p:nvGrpSpPr>
        <p:grpSpPr>
          <a:xfrm>
            <a:off x="3335925" y="2727300"/>
            <a:ext cx="344798" cy="299066"/>
            <a:chOff x="4452900" y="861750"/>
            <a:chExt cx="489700" cy="424750"/>
          </a:xfrm>
        </p:grpSpPr>
        <p:sp>
          <p:nvSpPr>
            <p:cNvPr id="9628" name="Google Shape;9628;p59"/>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29" name="Google Shape;9629;p59"/>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0" name="Google Shape;9630;p59"/>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1" name="Google Shape;9631;p59"/>
          <p:cNvGrpSpPr/>
          <p:nvPr/>
        </p:nvGrpSpPr>
        <p:grpSpPr>
          <a:xfrm>
            <a:off x="3753158" y="2706758"/>
            <a:ext cx="355641" cy="340151"/>
            <a:chOff x="5049750" y="832600"/>
            <a:chExt cx="505100" cy="483100"/>
          </a:xfrm>
        </p:grpSpPr>
        <p:sp>
          <p:nvSpPr>
            <p:cNvPr id="9632" name="Google Shape;9632;p59"/>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3" name="Google Shape;9633;p59"/>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34" name="Google Shape;9634;p59"/>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35" name="Google Shape;9635;p59"/>
          <p:cNvGrpSpPr/>
          <p:nvPr/>
        </p:nvGrpSpPr>
        <p:grpSpPr>
          <a:xfrm>
            <a:off x="4612107" y="2706749"/>
            <a:ext cx="298996" cy="340168"/>
            <a:chOff x="6272100" y="832575"/>
            <a:chExt cx="424650" cy="483125"/>
          </a:xfrm>
        </p:grpSpPr>
        <p:sp>
          <p:nvSpPr>
            <p:cNvPr id="9636" name="Google Shape;9636;p59"/>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37" name="Google Shape;9637;p59"/>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38" name="Google Shape;9638;p59"/>
          <p:cNvGrpSpPr/>
          <p:nvPr/>
        </p:nvGrpSpPr>
        <p:grpSpPr>
          <a:xfrm>
            <a:off x="830315" y="3125798"/>
            <a:ext cx="340221" cy="340186"/>
            <a:chOff x="893650" y="1428000"/>
            <a:chExt cx="483200" cy="483150"/>
          </a:xfrm>
        </p:grpSpPr>
        <p:sp>
          <p:nvSpPr>
            <p:cNvPr id="9639" name="Google Shape;9639;p59"/>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0" name="Google Shape;9640;p59"/>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1" name="Google Shape;9641;p59"/>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2" name="Google Shape;9642;p59"/>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43" name="Google Shape;9643;p59"/>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4" name="Google Shape;9644;p59"/>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45" name="Google Shape;9645;p59"/>
          <p:cNvGrpSpPr/>
          <p:nvPr/>
        </p:nvGrpSpPr>
        <p:grpSpPr>
          <a:xfrm>
            <a:off x="2084132" y="3146463"/>
            <a:ext cx="352825" cy="298855"/>
            <a:chOff x="2676100" y="1456375"/>
            <a:chExt cx="501100" cy="424450"/>
          </a:xfrm>
        </p:grpSpPr>
        <p:sp>
          <p:nvSpPr>
            <p:cNvPr id="9646" name="Google Shape;9646;p59"/>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7" name="Google Shape;9647;p59"/>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48" name="Google Shape;9648;p59"/>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49" name="Google Shape;9649;p59"/>
          <p:cNvGrpSpPr/>
          <p:nvPr/>
        </p:nvGrpSpPr>
        <p:grpSpPr>
          <a:xfrm>
            <a:off x="2507657" y="3125806"/>
            <a:ext cx="340221" cy="340168"/>
            <a:chOff x="3270475" y="1427025"/>
            <a:chExt cx="483200" cy="483125"/>
          </a:xfrm>
        </p:grpSpPr>
        <p:sp>
          <p:nvSpPr>
            <p:cNvPr id="9650" name="Google Shape;9650;p59"/>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1" name="Google Shape;9651;p59"/>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2" name="Google Shape;9652;p59"/>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53" name="Google Shape;9653;p59"/>
          <p:cNvGrpSpPr/>
          <p:nvPr/>
        </p:nvGrpSpPr>
        <p:grpSpPr>
          <a:xfrm>
            <a:off x="2918570" y="3125780"/>
            <a:ext cx="343530" cy="340221"/>
            <a:chOff x="3860250" y="1427025"/>
            <a:chExt cx="487900" cy="483200"/>
          </a:xfrm>
        </p:grpSpPr>
        <p:sp>
          <p:nvSpPr>
            <p:cNvPr id="9654" name="Google Shape;9654;p59"/>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5" name="Google Shape;9655;p59"/>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6" name="Google Shape;9656;p59"/>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57" name="Google Shape;9657;p59"/>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58" name="Google Shape;9658;p59"/>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59" name="Google Shape;9659;p59"/>
          <p:cNvGrpSpPr/>
          <p:nvPr/>
        </p:nvGrpSpPr>
        <p:grpSpPr>
          <a:xfrm>
            <a:off x="4174808" y="3125806"/>
            <a:ext cx="340221" cy="340168"/>
            <a:chOff x="5648375" y="1427025"/>
            <a:chExt cx="483200" cy="483125"/>
          </a:xfrm>
        </p:grpSpPr>
        <p:sp>
          <p:nvSpPr>
            <p:cNvPr id="9660" name="Google Shape;9660;p59"/>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1" name="Google Shape;9661;p59"/>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62" name="Google Shape;9662;p59"/>
          <p:cNvGrpSpPr/>
          <p:nvPr/>
        </p:nvGrpSpPr>
        <p:grpSpPr>
          <a:xfrm>
            <a:off x="4589294" y="3125789"/>
            <a:ext cx="344622" cy="340204"/>
            <a:chOff x="6238300" y="1426975"/>
            <a:chExt cx="489450" cy="483175"/>
          </a:xfrm>
        </p:grpSpPr>
        <p:sp>
          <p:nvSpPr>
            <p:cNvPr id="9663" name="Google Shape;9663;p59"/>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4" name="Google Shape;9664;p59"/>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5" name="Google Shape;9665;p59"/>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66" name="Google Shape;9666;p59"/>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67" name="Google Shape;9667;p59"/>
          <p:cNvGrpSpPr/>
          <p:nvPr/>
        </p:nvGrpSpPr>
        <p:grpSpPr>
          <a:xfrm>
            <a:off x="1248190" y="3544794"/>
            <a:ext cx="340168" cy="340186"/>
            <a:chOff x="1487200" y="2021475"/>
            <a:chExt cx="483125" cy="483150"/>
          </a:xfrm>
        </p:grpSpPr>
        <p:sp>
          <p:nvSpPr>
            <p:cNvPr id="9668" name="Google Shape;9668;p59"/>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69" name="Google Shape;9669;p59"/>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0" name="Google Shape;9670;p59"/>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1" name="Google Shape;9671;p59"/>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2" name="Google Shape;9672;p59"/>
          <p:cNvGrpSpPr/>
          <p:nvPr/>
        </p:nvGrpSpPr>
        <p:grpSpPr>
          <a:xfrm>
            <a:off x="1662527" y="3565398"/>
            <a:ext cx="340168" cy="298978"/>
            <a:chOff x="2081650" y="2050750"/>
            <a:chExt cx="483125" cy="424625"/>
          </a:xfrm>
        </p:grpSpPr>
        <p:sp>
          <p:nvSpPr>
            <p:cNvPr id="9673" name="Google Shape;9673;p59"/>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4" name="Google Shape;9674;p59"/>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5" name="Google Shape;9675;p59"/>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6" name="Google Shape;9676;p59"/>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7" name="Google Shape;9677;p59"/>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78" name="Google Shape;9678;p59"/>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79" name="Google Shape;9679;p59"/>
          <p:cNvGrpSpPr/>
          <p:nvPr/>
        </p:nvGrpSpPr>
        <p:grpSpPr>
          <a:xfrm>
            <a:off x="2090460" y="3588721"/>
            <a:ext cx="340168" cy="252332"/>
            <a:chOff x="2676100" y="2083800"/>
            <a:chExt cx="483125" cy="358375"/>
          </a:xfrm>
        </p:grpSpPr>
        <p:sp>
          <p:nvSpPr>
            <p:cNvPr id="9680" name="Google Shape;9680;p59"/>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1" name="Google Shape;9681;p59"/>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682" name="Google Shape;9682;p59"/>
          <p:cNvGrpSpPr/>
          <p:nvPr/>
        </p:nvGrpSpPr>
        <p:grpSpPr>
          <a:xfrm>
            <a:off x="2515974" y="3554766"/>
            <a:ext cx="323587" cy="320242"/>
            <a:chOff x="3282325" y="2035675"/>
            <a:chExt cx="459575" cy="454825"/>
          </a:xfrm>
        </p:grpSpPr>
        <p:sp>
          <p:nvSpPr>
            <p:cNvPr id="9683" name="Google Shape;9683;p59"/>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4" name="Google Shape;9684;p59"/>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5" name="Google Shape;9685;p59"/>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6" name="Google Shape;9686;p59"/>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87" name="Google Shape;9687;p59"/>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88" name="Google Shape;9688;p59"/>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89" name="Google Shape;9689;p59"/>
          <p:cNvGrpSpPr/>
          <p:nvPr/>
        </p:nvGrpSpPr>
        <p:grpSpPr>
          <a:xfrm>
            <a:off x="3760673" y="3544803"/>
            <a:ext cx="340608" cy="340168"/>
            <a:chOff x="5053900" y="2021500"/>
            <a:chExt cx="483750" cy="483125"/>
          </a:xfrm>
        </p:grpSpPr>
        <p:sp>
          <p:nvSpPr>
            <p:cNvPr id="9690" name="Google Shape;9690;p59"/>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1" name="Google Shape;9691;p59"/>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2" name="Google Shape;9692;p59"/>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3" name="Google Shape;9693;p59"/>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4" name="Google Shape;9694;p59"/>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5" name="Google Shape;9695;p59"/>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6" name="Google Shape;9696;p59"/>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7" name="Google Shape;9697;p59"/>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698" name="Google Shape;9698;p59"/>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699" name="Google Shape;9699;p59"/>
          <p:cNvGrpSpPr/>
          <p:nvPr/>
        </p:nvGrpSpPr>
        <p:grpSpPr>
          <a:xfrm>
            <a:off x="4585773" y="3547971"/>
            <a:ext cx="351663" cy="333831"/>
            <a:chOff x="6222125" y="2025975"/>
            <a:chExt cx="499450" cy="474125"/>
          </a:xfrm>
        </p:grpSpPr>
        <p:sp>
          <p:nvSpPr>
            <p:cNvPr id="9700" name="Google Shape;9700;p59"/>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1" name="Google Shape;9701;p59"/>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2" name="Google Shape;9702;p59"/>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03" name="Google Shape;9703;p59"/>
          <p:cNvGrpSpPr/>
          <p:nvPr/>
        </p:nvGrpSpPr>
        <p:grpSpPr>
          <a:xfrm>
            <a:off x="5043335" y="2364541"/>
            <a:ext cx="335504" cy="185953"/>
            <a:chOff x="896050" y="2725450"/>
            <a:chExt cx="476500" cy="264100"/>
          </a:xfrm>
        </p:grpSpPr>
        <p:sp>
          <p:nvSpPr>
            <p:cNvPr id="9704" name="Google Shape;9704;p59"/>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5" name="Google Shape;9705;p59"/>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6" name="Google Shape;9706;p59"/>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07" name="Google Shape;9707;p59"/>
          <p:cNvGrpSpPr/>
          <p:nvPr/>
        </p:nvGrpSpPr>
        <p:grpSpPr>
          <a:xfrm>
            <a:off x="5474075" y="2287425"/>
            <a:ext cx="340168" cy="340186"/>
            <a:chOff x="1487200" y="2615925"/>
            <a:chExt cx="483125" cy="483150"/>
          </a:xfrm>
        </p:grpSpPr>
        <p:sp>
          <p:nvSpPr>
            <p:cNvPr id="9708" name="Google Shape;9708;p59"/>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9" name="Google Shape;9709;p59"/>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0" name="Google Shape;9710;p59"/>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1" name="Google Shape;9711;p59"/>
          <p:cNvGrpSpPr/>
          <p:nvPr/>
        </p:nvGrpSpPr>
        <p:grpSpPr>
          <a:xfrm>
            <a:off x="5874024" y="2287425"/>
            <a:ext cx="353564" cy="340186"/>
            <a:chOff x="2077575" y="2615925"/>
            <a:chExt cx="502150" cy="483150"/>
          </a:xfrm>
        </p:grpSpPr>
        <p:sp>
          <p:nvSpPr>
            <p:cNvPr id="9712" name="Google Shape;9712;p59"/>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3" name="Google Shape;9713;p59"/>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4" name="Google Shape;9714;p59"/>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5" name="Google Shape;9715;p59"/>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16" name="Google Shape;9716;p59"/>
          <p:cNvGrpSpPr/>
          <p:nvPr/>
        </p:nvGrpSpPr>
        <p:grpSpPr>
          <a:xfrm>
            <a:off x="6297813" y="2303452"/>
            <a:ext cx="334536" cy="308132"/>
            <a:chOff x="2680100" y="2638725"/>
            <a:chExt cx="475125" cy="437625"/>
          </a:xfrm>
        </p:grpSpPr>
        <p:sp>
          <p:nvSpPr>
            <p:cNvPr id="9717" name="Google Shape;9717;p59"/>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8" name="Google Shape;9718;p59"/>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9" name="Google Shape;9719;p59"/>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0" name="Google Shape;9720;p59"/>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21" name="Google Shape;9721;p59"/>
          <p:cNvGrpSpPr/>
          <p:nvPr/>
        </p:nvGrpSpPr>
        <p:grpSpPr>
          <a:xfrm>
            <a:off x="6763452" y="2287425"/>
            <a:ext cx="239183" cy="340186"/>
            <a:chOff x="3342275" y="2615925"/>
            <a:chExt cx="339700" cy="483150"/>
          </a:xfrm>
        </p:grpSpPr>
        <p:sp>
          <p:nvSpPr>
            <p:cNvPr id="9722" name="Google Shape;9722;p59"/>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3" name="Google Shape;9723;p59"/>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24" name="Google Shape;9724;p59"/>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5" name="Google Shape;9725;p59"/>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6" name="Google Shape;9726;p59"/>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27" name="Google Shape;9727;p59"/>
          <p:cNvGrpSpPr/>
          <p:nvPr/>
        </p:nvGrpSpPr>
        <p:grpSpPr>
          <a:xfrm>
            <a:off x="5380655" y="3961361"/>
            <a:ext cx="339482" cy="339271"/>
            <a:chOff x="5648900" y="2616600"/>
            <a:chExt cx="482150" cy="481850"/>
          </a:xfrm>
        </p:grpSpPr>
        <p:sp>
          <p:nvSpPr>
            <p:cNvPr id="9728" name="Google Shape;9728;p59"/>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29" name="Google Shape;9729;p59"/>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30" name="Google Shape;9730;p59"/>
          <p:cNvGrpSpPr/>
          <p:nvPr/>
        </p:nvGrpSpPr>
        <p:grpSpPr>
          <a:xfrm>
            <a:off x="3699939" y="3968149"/>
            <a:ext cx="325626" cy="325694"/>
            <a:chOff x="6242825" y="2615925"/>
            <a:chExt cx="483125" cy="483225"/>
          </a:xfrm>
        </p:grpSpPr>
        <p:sp>
          <p:nvSpPr>
            <p:cNvPr id="9731" name="Google Shape;9731;p59"/>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2" name="Google Shape;9732;p59"/>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3" name="Google Shape;9733;p59"/>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4" name="Google Shape;9734;p59"/>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5" name="Google Shape;9735;p59"/>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36" name="Google Shape;9736;p59"/>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37" name="Google Shape;9737;p59"/>
          <p:cNvGrpSpPr/>
          <p:nvPr/>
        </p:nvGrpSpPr>
        <p:grpSpPr>
          <a:xfrm>
            <a:off x="5473116" y="2707036"/>
            <a:ext cx="342087" cy="340186"/>
            <a:chOff x="1487200" y="3210375"/>
            <a:chExt cx="485850" cy="483150"/>
          </a:xfrm>
        </p:grpSpPr>
        <p:sp>
          <p:nvSpPr>
            <p:cNvPr id="9738" name="Google Shape;9738;p59"/>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39" name="Google Shape;9739;p59"/>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0" name="Google Shape;9740;p59"/>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41" name="Google Shape;9741;p59"/>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2" name="Google Shape;9742;p59"/>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43" name="Google Shape;9743;p59"/>
          <p:cNvGrpSpPr/>
          <p:nvPr/>
        </p:nvGrpSpPr>
        <p:grpSpPr>
          <a:xfrm>
            <a:off x="6712475" y="2707027"/>
            <a:ext cx="341136" cy="340204"/>
            <a:chOff x="3269875" y="3210400"/>
            <a:chExt cx="484500" cy="483175"/>
          </a:xfrm>
        </p:grpSpPr>
        <p:sp>
          <p:nvSpPr>
            <p:cNvPr id="9744" name="Google Shape;9744;p59"/>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5" name="Google Shape;9745;p59"/>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46" name="Google Shape;9746;p59"/>
          <p:cNvGrpSpPr/>
          <p:nvPr/>
        </p:nvGrpSpPr>
        <p:grpSpPr>
          <a:xfrm>
            <a:off x="7211568" y="2706666"/>
            <a:ext cx="170216" cy="340925"/>
            <a:chOff x="3985700" y="3210375"/>
            <a:chExt cx="241750" cy="484200"/>
          </a:xfrm>
        </p:grpSpPr>
        <p:sp>
          <p:nvSpPr>
            <p:cNvPr id="9747" name="Google Shape;9747;p59"/>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48" name="Google Shape;9748;p59"/>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49" name="Google Shape;9749;p59"/>
          <p:cNvGrpSpPr/>
          <p:nvPr/>
        </p:nvGrpSpPr>
        <p:grpSpPr>
          <a:xfrm>
            <a:off x="7550838" y="2707678"/>
            <a:ext cx="339007" cy="338901"/>
            <a:chOff x="4460225" y="3211300"/>
            <a:chExt cx="481475" cy="481325"/>
          </a:xfrm>
        </p:grpSpPr>
        <p:sp>
          <p:nvSpPr>
            <p:cNvPr id="9750" name="Google Shape;9750;p59"/>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1" name="Google Shape;9751;p59"/>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52" name="Google Shape;9752;p59"/>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53" name="Google Shape;9753;p59"/>
          <p:cNvGrpSpPr/>
          <p:nvPr/>
        </p:nvGrpSpPr>
        <p:grpSpPr>
          <a:xfrm>
            <a:off x="5824496" y="3990669"/>
            <a:ext cx="342034" cy="280654"/>
            <a:chOff x="5647000" y="3252650"/>
            <a:chExt cx="485775" cy="398600"/>
          </a:xfrm>
        </p:grpSpPr>
        <p:sp>
          <p:nvSpPr>
            <p:cNvPr id="9754" name="Google Shape;9754;p59"/>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5" name="Google Shape;9755;p59"/>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6" name="Google Shape;9756;p59"/>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7" name="Google Shape;9757;p59"/>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58" name="Google Shape;9758;p59"/>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59" name="Google Shape;9759;p59"/>
          <p:cNvGrpSpPr/>
          <p:nvPr/>
        </p:nvGrpSpPr>
        <p:grpSpPr>
          <a:xfrm>
            <a:off x="4129937" y="3996769"/>
            <a:ext cx="326536" cy="268454"/>
            <a:chOff x="6242450" y="3252800"/>
            <a:chExt cx="484475" cy="398300"/>
          </a:xfrm>
        </p:grpSpPr>
        <p:sp>
          <p:nvSpPr>
            <p:cNvPr id="9760" name="Google Shape;9760;p59"/>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1" name="Google Shape;9761;p59"/>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2" name="Google Shape;9762;p59"/>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63" name="Google Shape;9763;p59"/>
          <p:cNvGrpSpPr/>
          <p:nvPr/>
        </p:nvGrpSpPr>
        <p:grpSpPr>
          <a:xfrm>
            <a:off x="5061598" y="3126102"/>
            <a:ext cx="298978" cy="340168"/>
            <a:chOff x="922025" y="3804850"/>
            <a:chExt cx="424625" cy="483125"/>
          </a:xfrm>
        </p:grpSpPr>
        <p:sp>
          <p:nvSpPr>
            <p:cNvPr id="9764" name="Google Shape;9764;p59"/>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5" name="Google Shape;9765;p59"/>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66" name="Google Shape;9766;p59"/>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67" name="Google Shape;9767;p59"/>
          <p:cNvGrpSpPr/>
          <p:nvPr/>
        </p:nvGrpSpPr>
        <p:grpSpPr>
          <a:xfrm>
            <a:off x="5894327" y="3126102"/>
            <a:ext cx="312955" cy="340168"/>
            <a:chOff x="2100300" y="3804850"/>
            <a:chExt cx="444475" cy="483125"/>
          </a:xfrm>
        </p:grpSpPr>
        <p:sp>
          <p:nvSpPr>
            <p:cNvPr id="9768" name="Google Shape;9768;p59"/>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69" name="Google Shape;9769;p59"/>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70" name="Google Shape;9770;p59"/>
          <p:cNvGrpSpPr/>
          <p:nvPr/>
        </p:nvGrpSpPr>
        <p:grpSpPr>
          <a:xfrm>
            <a:off x="6317950" y="3126102"/>
            <a:ext cx="294261" cy="340168"/>
            <a:chOff x="2708700" y="3804850"/>
            <a:chExt cx="417925" cy="483125"/>
          </a:xfrm>
        </p:grpSpPr>
        <p:sp>
          <p:nvSpPr>
            <p:cNvPr id="9771" name="Google Shape;9771;p59"/>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2" name="Google Shape;9772;p59"/>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3" name="Google Shape;9773;p59"/>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4" name="Google Shape;9774;p59"/>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775" name="Google Shape;9775;p59"/>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6" name="Google Shape;9776;p59"/>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777" name="Google Shape;9777;p59"/>
          <p:cNvGrpSpPr/>
          <p:nvPr/>
        </p:nvGrpSpPr>
        <p:grpSpPr>
          <a:xfrm>
            <a:off x="7554825" y="3127378"/>
            <a:ext cx="331033" cy="337616"/>
            <a:chOff x="4467450" y="3808475"/>
            <a:chExt cx="470150" cy="479500"/>
          </a:xfrm>
        </p:grpSpPr>
        <p:sp>
          <p:nvSpPr>
            <p:cNvPr id="9778" name="Google Shape;9778;p59"/>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79" name="Google Shape;9779;p59"/>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0" name="Google Shape;9780;p59"/>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1" name="Google Shape;9781;p59"/>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2" name="Google Shape;9782;p59"/>
          <p:cNvGrpSpPr/>
          <p:nvPr/>
        </p:nvGrpSpPr>
        <p:grpSpPr>
          <a:xfrm>
            <a:off x="7975172" y="3126102"/>
            <a:ext cx="340186" cy="340168"/>
            <a:chOff x="5053900" y="3804850"/>
            <a:chExt cx="483150" cy="483125"/>
          </a:xfrm>
        </p:grpSpPr>
        <p:sp>
          <p:nvSpPr>
            <p:cNvPr id="9783" name="Google Shape;9783;p59"/>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4" name="Google Shape;9784;p59"/>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5" name="Google Shape;9785;p59"/>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6" name="Google Shape;9786;p59"/>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87" name="Google Shape;9787;p59"/>
          <p:cNvGrpSpPr/>
          <p:nvPr/>
        </p:nvGrpSpPr>
        <p:grpSpPr>
          <a:xfrm>
            <a:off x="6270890" y="3960912"/>
            <a:ext cx="340168" cy="340168"/>
            <a:chOff x="5648375" y="3804850"/>
            <a:chExt cx="483125" cy="483125"/>
          </a:xfrm>
        </p:grpSpPr>
        <p:sp>
          <p:nvSpPr>
            <p:cNvPr id="9788" name="Google Shape;9788;p59"/>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9" name="Google Shape;9789;p59"/>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0" name="Google Shape;9790;p59"/>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1" name="Google Shape;9791;p59"/>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2" name="Google Shape;9792;p59"/>
          <p:cNvGrpSpPr/>
          <p:nvPr/>
        </p:nvGrpSpPr>
        <p:grpSpPr>
          <a:xfrm>
            <a:off x="4560845" y="3973272"/>
            <a:ext cx="280923" cy="315449"/>
            <a:chOff x="6276025" y="3812400"/>
            <a:chExt cx="416800" cy="468025"/>
          </a:xfrm>
        </p:grpSpPr>
        <p:sp>
          <p:nvSpPr>
            <p:cNvPr id="9793" name="Google Shape;9793;p59"/>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4" name="Google Shape;9794;p59"/>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5" name="Google Shape;9795;p59"/>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6" name="Google Shape;9796;p59"/>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797" name="Google Shape;9797;p59"/>
          <p:cNvGrpSpPr/>
          <p:nvPr/>
        </p:nvGrpSpPr>
        <p:grpSpPr>
          <a:xfrm>
            <a:off x="5039779" y="3545089"/>
            <a:ext cx="342615" cy="340186"/>
            <a:chOff x="890400" y="4399350"/>
            <a:chExt cx="486600" cy="483150"/>
          </a:xfrm>
        </p:grpSpPr>
        <p:sp>
          <p:nvSpPr>
            <p:cNvPr id="9798" name="Google Shape;9798;p59"/>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9" name="Google Shape;9799;p59"/>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0" name="Google Shape;9800;p59"/>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1" name="Google Shape;9801;p59"/>
          <p:cNvGrpSpPr/>
          <p:nvPr/>
        </p:nvGrpSpPr>
        <p:grpSpPr>
          <a:xfrm>
            <a:off x="5474075" y="3560368"/>
            <a:ext cx="340168" cy="309628"/>
            <a:chOff x="1487200" y="4421025"/>
            <a:chExt cx="483125" cy="439750"/>
          </a:xfrm>
        </p:grpSpPr>
        <p:sp>
          <p:nvSpPr>
            <p:cNvPr id="9802" name="Google Shape;9802;p59"/>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3" name="Google Shape;9803;p59"/>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4" name="Google Shape;9804;p59"/>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5" name="Google Shape;9805;p59"/>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06" name="Google Shape;9806;p59"/>
          <p:cNvGrpSpPr/>
          <p:nvPr/>
        </p:nvGrpSpPr>
        <p:grpSpPr>
          <a:xfrm>
            <a:off x="5878353" y="3545107"/>
            <a:ext cx="344903" cy="340151"/>
            <a:chOff x="2079300" y="4399325"/>
            <a:chExt cx="489850" cy="483100"/>
          </a:xfrm>
        </p:grpSpPr>
        <p:sp>
          <p:nvSpPr>
            <p:cNvPr id="9807" name="Google Shape;9807;p59"/>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8" name="Google Shape;9808;p59"/>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09" name="Google Shape;9809;p59"/>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10" name="Google Shape;9810;p59"/>
          <p:cNvGrpSpPr/>
          <p:nvPr/>
        </p:nvGrpSpPr>
        <p:grpSpPr>
          <a:xfrm>
            <a:off x="6744925" y="3545107"/>
            <a:ext cx="276236" cy="340151"/>
            <a:chOff x="3316000" y="4399325"/>
            <a:chExt cx="392325" cy="483100"/>
          </a:xfrm>
        </p:grpSpPr>
        <p:sp>
          <p:nvSpPr>
            <p:cNvPr id="9811" name="Google Shape;9811;p59"/>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2" name="Google Shape;9812;p59"/>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13" name="Google Shape;9813;p59"/>
          <p:cNvGrpSpPr/>
          <p:nvPr/>
        </p:nvGrpSpPr>
        <p:grpSpPr>
          <a:xfrm>
            <a:off x="7169665" y="3545089"/>
            <a:ext cx="254022" cy="340186"/>
            <a:chOff x="3926225" y="4399275"/>
            <a:chExt cx="360775" cy="483150"/>
          </a:xfrm>
        </p:grpSpPr>
        <p:sp>
          <p:nvSpPr>
            <p:cNvPr id="9814" name="Google Shape;9814;p59"/>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5" name="Google Shape;9815;p59"/>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16" name="Google Shape;9816;p59"/>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817" name="Google Shape;9817;p59"/>
          <p:cNvGrpSpPr/>
          <p:nvPr/>
        </p:nvGrpSpPr>
        <p:grpSpPr>
          <a:xfrm>
            <a:off x="7975224" y="3545151"/>
            <a:ext cx="340080" cy="340063"/>
            <a:chOff x="5053975" y="4399375"/>
            <a:chExt cx="483000" cy="482975"/>
          </a:xfrm>
        </p:grpSpPr>
        <p:sp>
          <p:nvSpPr>
            <p:cNvPr id="9818" name="Google Shape;9818;p59"/>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9" name="Google Shape;9819;p59"/>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0" name="Google Shape;9820;p59"/>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1" name="Google Shape;9821;p59"/>
          <p:cNvGrpSpPr/>
          <p:nvPr/>
        </p:nvGrpSpPr>
        <p:grpSpPr>
          <a:xfrm>
            <a:off x="6715417" y="3960912"/>
            <a:ext cx="340168" cy="340168"/>
            <a:chOff x="5648375" y="4399300"/>
            <a:chExt cx="483125" cy="483125"/>
          </a:xfrm>
        </p:grpSpPr>
        <p:sp>
          <p:nvSpPr>
            <p:cNvPr id="9822" name="Google Shape;9822;p59"/>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3" name="Google Shape;9823;p59"/>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4" name="Google Shape;9824;p59"/>
          <p:cNvGrpSpPr/>
          <p:nvPr/>
        </p:nvGrpSpPr>
        <p:grpSpPr>
          <a:xfrm>
            <a:off x="4946140" y="3979624"/>
            <a:ext cx="330007" cy="302744"/>
            <a:chOff x="6239575" y="4416275"/>
            <a:chExt cx="489625" cy="449175"/>
          </a:xfrm>
        </p:grpSpPr>
        <p:sp>
          <p:nvSpPr>
            <p:cNvPr id="9825" name="Google Shape;9825;p59"/>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6" name="Google Shape;9826;p59"/>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7" name="Google Shape;9827;p59"/>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28" name="Google Shape;9828;p59"/>
          <p:cNvGrpSpPr/>
          <p:nvPr/>
        </p:nvGrpSpPr>
        <p:grpSpPr>
          <a:xfrm>
            <a:off x="2049419" y="3976879"/>
            <a:ext cx="308234" cy="308234"/>
            <a:chOff x="892750" y="4993750"/>
            <a:chExt cx="483125" cy="483125"/>
          </a:xfrm>
        </p:grpSpPr>
        <p:sp>
          <p:nvSpPr>
            <p:cNvPr id="9829" name="Google Shape;9829;p59"/>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0" name="Google Shape;9830;p59"/>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1" name="Google Shape;9831;p59"/>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2" name="Google Shape;9832;p59"/>
          <p:cNvGrpSpPr/>
          <p:nvPr/>
        </p:nvGrpSpPr>
        <p:grpSpPr>
          <a:xfrm>
            <a:off x="853427" y="3984006"/>
            <a:ext cx="293982" cy="293982"/>
            <a:chOff x="2676100" y="4993750"/>
            <a:chExt cx="483125" cy="483125"/>
          </a:xfrm>
        </p:grpSpPr>
        <p:sp>
          <p:nvSpPr>
            <p:cNvPr id="9833" name="Google Shape;9833;p59"/>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4" name="Google Shape;9834;p59"/>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5" name="Google Shape;9835;p59"/>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36" name="Google Shape;9836;p59"/>
          <p:cNvGrpSpPr/>
          <p:nvPr/>
        </p:nvGrpSpPr>
        <p:grpSpPr>
          <a:xfrm>
            <a:off x="3287244" y="3976879"/>
            <a:ext cx="308234" cy="308234"/>
            <a:chOff x="3270550" y="4993750"/>
            <a:chExt cx="483125" cy="483125"/>
          </a:xfrm>
        </p:grpSpPr>
        <p:sp>
          <p:nvSpPr>
            <p:cNvPr id="9837" name="Google Shape;9837;p59"/>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8" name="Google Shape;9838;p59"/>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9" name="Google Shape;9839;p59"/>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0" name="Google Shape;9840;p59"/>
          <p:cNvGrpSpPr/>
          <p:nvPr/>
        </p:nvGrpSpPr>
        <p:grpSpPr>
          <a:xfrm>
            <a:off x="1271279" y="3983960"/>
            <a:ext cx="293997" cy="294073"/>
            <a:chOff x="4459450" y="4993700"/>
            <a:chExt cx="483150" cy="483275"/>
          </a:xfrm>
        </p:grpSpPr>
        <p:sp>
          <p:nvSpPr>
            <p:cNvPr id="9841" name="Google Shape;9841;p59"/>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2" name="Google Shape;9842;p59"/>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3" name="Google Shape;9843;p59"/>
          <p:cNvGrpSpPr/>
          <p:nvPr/>
        </p:nvGrpSpPr>
        <p:grpSpPr>
          <a:xfrm>
            <a:off x="2462028" y="3976879"/>
            <a:ext cx="308234" cy="308234"/>
            <a:chOff x="1487200" y="4993750"/>
            <a:chExt cx="483125" cy="483125"/>
          </a:xfrm>
        </p:grpSpPr>
        <p:sp>
          <p:nvSpPr>
            <p:cNvPr id="9844" name="Google Shape;9844;p59"/>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5" name="Google Shape;9845;p59"/>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6" name="Google Shape;9846;p59"/>
          <p:cNvGrpSpPr/>
          <p:nvPr/>
        </p:nvGrpSpPr>
        <p:grpSpPr>
          <a:xfrm>
            <a:off x="2874638" y="3976879"/>
            <a:ext cx="308234" cy="308234"/>
            <a:chOff x="2081650" y="4993750"/>
            <a:chExt cx="483125" cy="483125"/>
          </a:xfrm>
        </p:grpSpPr>
        <p:sp>
          <p:nvSpPr>
            <p:cNvPr id="9847" name="Google Shape;9847;p59"/>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8" name="Google Shape;9848;p59"/>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849" name="Google Shape;9849;p59"/>
          <p:cNvGrpSpPr/>
          <p:nvPr/>
        </p:nvGrpSpPr>
        <p:grpSpPr>
          <a:xfrm>
            <a:off x="1651280" y="3983960"/>
            <a:ext cx="293997" cy="294073"/>
            <a:chOff x="5053900" y="4993700"/>
            <a:chExt cx="483150" cy="483275"/>
          </a:xfrm>
        </p:grpSpPr>
        <p:sp>
          <p:nvSpPr>
            <p:cNvPr id="9850" name="Google Shape;9850;p59"/>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51" name="Google Shape;9851;p59"/>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852" name="Google Shape;9852;p5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853" name="Google Shape;9853;p59"/>
          <p:cNvGrpSpPr/>
          <p:nvPr/>
        </p:nvGrpSpPr>
        <p:grpSpPr>
          <a:xfrm>
            <a:off x="7159962" y="3960299"/>
            <a:ext cx="195401" cy="341395"/>
            <a:chOff x="1426400" y="1814750"/>
            <a:chExt cx="407850" cy="712575"/>
          </a:xfrm>
        </p:grpSpPr>
        <p:sp>
          <p:nvSpPr>
            <p:cNvPr id="9854" name="Google Shape;9854;p59"/>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9"/>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9"/>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59"/>
          <p:cNvGrpSpPr/>
          <p:nvPr/>
        </p:nvGrpSpPr>
        <p:grpSpPr>
          <a:xfrm>
            <a:off x="7494377" y="3991261"/>
            <a:ext cx="279423" cy="279471"/>
            <a:chOff x="1910075" y="2021700"/>
            <a:chExt cx="583225" cy="583325"/>
          </a:xfrm>
        </p:grpSpPr>
        <p:sp>
          <p:nvSpPr>
            <p:cNvPr id="9858" name="Google Shape;9858;p59"/>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9"/>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1" name="Google Shape;9861;p59"/>
          <p:cNvGrpSpPr/>
          <p:nvPr/>
        </p:nvGrpSpPr>
        <p:grpSpPr>
          <a:xfrm>
            <a:off x="7912814" y="4026678"/>
            <a:ext cx="392874" cy="208636"/>
            <a:chOff x="2749275" y="2099575"/>
            <a:chExt cx="820025" cy="435475"/>
          </a:xfrm>
        </p:grpSpPr>
        <p:sp>
          <p:nvSpPr>
            <p:cNvPr id="9862" name="Google Shape;9862;p59"/>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59"/>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9"/>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69" name="Shape 9869"/>
        <p:cNvGrpSpPr/>
        <p:nvPr/>
      </p:nvGrpSpPr>
      <p:grpSpPr>
        <a:xfrm>
          <a:off x="0" y="0"/>
          <a:ext cx="0" cy="0"/>
          <a:chOff x="0" y="0"/>
          <a:chExt cx="0" cy="0"/>
        </a:xfrm>
      </p:grpSpPr>
      <p:sp>
        <p:nvSpPr>
          <p:cNvPr id="9870" name="Google Shape;9870;p60"/>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0"/>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0"/>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3" name="Google Shape;9873;p60"/>
          <p:cNvGrpSpPr/>
          <p:nvPr/>
        </p:nvGrpSpPr>
        <p:grpSpPr>
          <a:xfrm>
            <a:off x="2987728" y="1340982"/>
            <a:ext cx="371882" cy="373766"/>
            <a:chOff x="-41270450" y="1973375"/>
            <a:chExt cx="315850" cy="317450"/>
          </a:xfrm>
        </p:grpSpPr>
        <p:sp>
          <p:nvSpPr>
            <p:cNvPr id="9874" name="Google Shape;9874;p60"/>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0"/>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0"/>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0"/>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60"/>
          <p:cNvGrpSpPr/>
          <p:nvPr/>
        </p:nvGrpSpPr>
        <p:grpSpPr>
          <a:xfrm>
            <a:off x="3005407" y="1787939"/>
            <a:ext cx="395871" cy="372088"/>
            <a:chOff x="-41291625" y="2339025"/>
            <a:chExt cx="336225" cy="316025"/>
          </a:xfrm>
        </p:grpSpPr>
        <p:sp>
          <p:nvSpPr>
            <p:cNvPr id="9879" name="Google Shape;9879;p60"/>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0"/>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1" name="Google Shape;9881;p60"/>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0"/>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0"/>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0"/>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0"/>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0"/>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7" name="Google Shape;9887;p60"/>
          <p:cNvGrpSpPr/>
          <p:nvPr/>
        </p:nvGrpSpPr>
        <p:grpSpPr>
          <a:xfrm>
            <a:off x="1229534" y="1312990"/>
            <a:ext cx="396931" cy="373147"/>
            <a:chOff x="-42804750" y="1949600"/>
            <a:chExt cx="337125" cy="316925"/>
          </a:xfrm>
        </p:grpSpPr>
        <p:sp>
          <p:nvSpPr>
            <p:cNvPr id="9888" name="Google Shape;9888;p60"/>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0"/>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0"/>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60"/>
          <p:cNvGrpSpPr/>
          <p:nvPr/>
        </p:nvGrpSpPr>
        <p:grpSpPr>
          <a:xfrm>
            <a:off x="1292211" y="1765686"/>
            <a:ext cx="335706" cy="364258"/>
            <a:chOff x="-42778750" y="2320125"/>
            <a:chExt cx="285125" cy="309375"/>
          </a:xfrm>
        </p:grpSpPr>
        <p:sp>
          <p:nvSpPr>
            <p:cNvPr id="9892" name="Google Shape;9892;p60"/>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0"/>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0"/>
          <p:cNvGrpSpPr/>
          <p:nvPr/>
        </p:nvGrpSpPr>
        <p:grpSpPr>
          <a:xfrm>
            <a:off x="1269879" y="2212691"/>
            <a:ext cx="375591" cy="374678"/>
            <a:chOff x="-42796875" y="2680675"/>
            <a:chExt cx="319000" cy="318225"/>
          </a:xfrm>
        </p:grpSpPr>
        <p:sp>
          <p:nvSpPr>
            <p:cNvPr id="9895" name="Google Shape;9895;p60"/>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0"/>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0"/>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0"/>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0"/>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0" name="Google Shape;9900;p60"/>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0"/>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0"/>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0"/>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4" name="Google Shape;9904;p60"/>
          <p:cNvGrpSpPr/>
          <p:nvPr/>
        </p:nvGrpSpPr>
        <p:grpSpPr>
          <a:xfrm>
            <a:off x="2168150" y="3090966"/>
            <a:ext cx="390426" cy="369586"/>
            <a:chOff x="-39055650" y="2315975"/>
            <a:chExt cx="331600" cy="313900"/>
          </a:xfrm>
        </p:grpSpPr>
        <p:sp>
          <p:nvSpPr>
            <p:cNvPr id="9905" name="Google Shape;9905;p60"/>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0"/>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7" name="Google Shape;9907;p60"/>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0"/>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9" name="Google Shape;9909;p60"/>
          <p:cNvGrpSpPr/>
          <p:nvPr/>
        </p:nvGrpSpPr>
        <p:grpSpPr>
          <a:xfrm>
            <a:off x="1659816" y="1313166"/>
            <a:ext cx="380241" cy="371793"/>
            <a:chOff x="-42430625" y="1949750"/>
            <a:chExt cx="322950" cy="315775"/>
          </a:xfrm>
        </p:grpSpPr>
        <p:sp>
          <p:nvSpPr>
            <p:cNvPr id="9910" name="Google Shape;9910;p60"/>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0"/>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0"/>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0"/>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60"/>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0"/>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0"/>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0"/>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0"/>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0"/>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0" name="Google Shape;9920;p60"/>
          <p:cNvGrpSpPr/>
          <p:nvPr/>
        </p:nvGrpSpPr>
        <p:grpSpPr>
          <a:xfrm>
            <a:off x="2623344" y="3089112"/>
            <a:ext cx="372824" cy="372058"/>
            <a:chOff x="-38686275" y="2314400"/>
            <a:chExt cx="316650" cy="316000"/>
          </a:xfrm>
        </p:grpSpPr>
        <p:sp>
          <p:nvSpPr>
            <p:cNvPr id="9921" name="Google Shape;9921;p60"/>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0"/>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3" name="Google Shape;9923;p60"/>
          <p:cNvGrpSpPr/>
          <p:nvPr/>
        </p:nvGrpSpPr>
        <p:grpSpPr>
          <a:xfrm>
            <a:off x="2621946" y="3581152"/>
            <a:ext cx="375620" cy="373736"/>
            <a:chOff x="-38686275" y="2682250"/>
            <a:chExt cx="319025" cy="317425"/>
          </a:xfrm>
        </p:grpSpPr>
        <p:sp>
          <p:nvSpPr>
            <p:cNvPr id="9924" name="Google Shape;9924;p60"/>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0"/>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6" name="Google Shape;9926;p60"/>
          <p:cNvGrpSpPr/>
          <p:nvPr/>
        </p:nvGrpSpPr>
        <p:grpSpPr>
          <a:xfrm>
            <a:off x="3940328" y="3579695"/>
            <a:ext cx="391368" cy="376650"/>
            <a:chOff x="-37534750" y="2668075"/>
            <a:chExt cx="332400" cy="319900"/>
          </a:xfrm>
        </p:grpSpPr>
        <p:sp>
          <p:nvSpPr>
            <p:cNvPr id="9927" name="Google Shape;9927;p60"/>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0"/>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9" name="Google Shape;9929;p60"/>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0" name="Google Shape;9930;p60"/>
          <p:cNvGrpSpPr/>
          <p:nvPr/>
        </p:nvGrpSpPr>
        <p:grpSpPr>
          <a:xfrm>
            <a:off x="2131694" y="1760829"/>
            <a:ext cx="375591" cy="374060"/>
            <a:chOff x="-42062025" y="2316000"/>
            <a:chExt cx="319000" cy="317700"/>
          </a:xfrm>
        </p:grpSpPr>
        <p:sp>
          <p:nvSpPr>
            <p:cNvPr id="9931" name="Google Shape;9931;p60"/>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0"/>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3" name="Google Shape;9933;p60"/>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4" name="Google Shape;9934;p60"/>
          <p:cNvGrpSpPr/>
          <p:nvPr/>
        </p:nvGrpSpPr>
        <p:grpSpPr>
          <a:xfrm>
            <a:off x="876569" y="2671933"/>
            <a:ext cx="330143" cy="368173"/>
            <a:chOff x="-40150450" y="1977325"/>
            <a:chExt cx="280400" cy="312700"/>
          </a:xfrm>
        </p:grpSpPr>
        <p:sp>
          <p:nvSpPr>
            <p:cNvPr id="9935" name="Google Shape;9935;p60"/>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0"/>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0"/>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0"/>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9" name="Google Shape;9939;p60"/>
          <p:cNvGrpSpPr/>
          <p:nvPr/>
        </p:nvGrpSpPr>
        <p:grpSpPr>
          <a:xfrm>
            <a:off x="870534" y="3131151"/>
            <a:ext cx="342211" cy="372824"/>
            <a:chOff x="-40160700" y="2339625"/>
            <a:chExt cx="290650" cy="316650"/>
          </a:xfrm>
        </p:grpSpPr>
        <p:sp>
          <p:nvSpPr>
            <p:cNvPr id="9940" name="Google Shape;9940;p60"/>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0"/>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0"/>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0"/>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60"/>
          <p:cNvGrpSpPr/>
          <p:nvPr/>
        </p:nvGrpSpPr>
        <p:grpSpPr>
          <a:xfrm>
            <a:off x="852359" y="3581608"/>
            <a:ext cx="375591" cy="372824"/>
            <a:chOff x="-40171725" y="2705875"/>
            <a:chExt cx="319000" cy="316650"/>
          </a:xfrm>
        </p:grpSpPr>
        <p:sp>
          <p:nvSpPr>
            <p:cNvPr id="9945" name="Google Shape;9945;p60"/>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0"/>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60"/>
          <p:cNvGrpSpPr/>
          <p:nvPr/>
        </p:nvGrpSpPr>
        <p:grpSpPr>
          <a:xfrm>
            <a:off x="3109957" y="2656064"/>
            <a:ext cx="272686" cy="373766"/>
            <a:chOff x="-38275925" y="1946600"/>
            <a:chExt cx="231600" cy="317450"/>
          </a:xfrm>
        </p:grpSpPr>
        <p:sp>
          <p:nvSpPr>
            <p:cNvPr id="9948" name="Google Shape;9948;p60"/>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0"/>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0" name="Google Shape;9950;p60"/>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0"/>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2" name="Google Shape;9952;p60"/>
          <p:cNvGrpSpPr/>
          <p:nvPr/>
        </p:nvGrpSpPr>
        <p:grpSpPr>
          <a:xfrm>
            <a:off x="2173841" y="4053505"/>
            <a:ext cx="382096" cy="371911"/>
            <a:chOff x="-37190575" y="1951325"/>
            <a:chExt cx="324525" cy="315875"/>
          </a:xfrm>
        </p:grpSpPr>
        <p:sp>
          <p:nvSpPr>
            <p:cNvPr id="9953" name="Google Shape;9953;p60"/>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0"/>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0"/>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0"/>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0"/>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8" name="Google Shape;9958;p60"/>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9" name="Google Shape;9959;p60"/>
          <p:cNvGrpSpPr/>
          <p:nvPr/>
        </p:nvGrpSpPr>
        <p:grpSpPr>
          <a:xfrm>
            <a:off x="2574144" y="1839656"/>
            <a:ext cx="373736" cy="293055"/>
            <a:chOff x="-41694200" y="2382950"/>
            <a:chExt cx="317425" cy="248900"/>
          </a:xfrm>
        </p:grpSpPr>
        <p:sp>
          <p:nvSpPr>
            <p:cNvPr id="9960" name="Google Shape;9960;p60"/>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0"/>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2" name="Google Shape;9962;p60"/>
          <p:cNvGrpSpPr/>
          <p:nvPr/>
        </p:nvGrpSpPr>
        <p:grpSpPr>
          <a:xfrm>
            <a:off x="2570967" y="2192964"/>
            <a:ext cx="375591" cy="373766"/>
            <a:chOff x="-41695775" y="2683025"/>
            <a:chExt cx="319000" cy="317450"/>
          </a:xfrm>
        </p:grpSpPr>
        <p:sp>
          <p:nvSpPr>
            <p:cNvPr id="9963" name="Google Shape;9963;p60"/>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0"/>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0"/>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6" name="Google Shape;9966;p60"/>
          <p:cNvGrpSpPr/>
          <p:nvPr/>
        </p:nvGrpSpPr>
        <p:grpSpPr>
          <a:xfrm>
            <a:off x="1313266" y="2685734"/>
            <a:ext cx="342211" cy="375620"/>
            <a:chOff x="-39792875" y="1971800"/>
            <a:chExt cx="290650" cy="319025"/>
          </a:xfrm>
        </p:grpSpPr>
        <p:sp>
          <p:nvSpPr>
            <p:cNvPr id="9967" name="Google Shape;9967;p60"/>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0"/>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9" name="Google Shape;9969;p60"/>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0" name="Google Shape;9970;p60"/>
          <p:cNvGrpSpPr/>
          <p:nvPr/>
        </p:nvGrpSpPr>
        <p:grpSpPr>
          <a:xfrm>
            <a:off x="3490328" y="2657918"/>
            <a:ext cx="383950" cy="372618"/>
            <a:chOff x="-37956150" y="1948175"/>
            <a:chExt cx="326100" cy="316475"/>
          </a:xfrm>
        </p:grpSpPr>
        <p:sp>
          <p:nvSpPr>
            <p:cNvPr id="9971" name="Google Shape;9971;p60"/>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0"/>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0"/>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60"/>
          <p:cNvGrpSpPr/>
          <p:nvPr/>
        </p:nvGrpSpPr>
        <p:grpSpPr>
          <a:xfrm>
            <a:off x="1323705" y="3133960"/>
            <a:ext cx="324609" cy="374825"/>
            <a:chOff x="-39783425" y="2337925"/>
            <a:chExt cx="275700" cy="318350"/>
          </a:xfrm>
        </p:grpSpPr>
        <p:sp>
          <p:nvSpPr>
            <p:cNvPr id="9975" name="Google Shape;9975;p60"/>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0"/>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60"/>
          <p:cNvGrpSpPr/>
          <p:nvPr/>
        </p:nvGrpSpPr>
        <p:grpSpPr>
          <a:xfrm>
            <a:off x="3497847" y="3165172"/>
            <a:ext cx="375620" cy="243015"/>
            <a:chOff x="-37953000" y="2379000"/>
            <a:chExt cx="319025" cy="206400"/>
          </a:xfrm>
        </p:grpSpPr>
        <p:sp>
          <p:nvSpPr>
            <p:cNvPr id="9978" name="Google Shape;9978;p60"/>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0"/>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0"/>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0"/>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0"/>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3" name="Google Shape;9983;p60"/>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0"/>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0"/>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86" name="Google Shape;9986;p60"/>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87" name="Google Shape;9987;p60"/>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8" name="Google Shape;9988;p60"/>
          <p:cNvGrpSpPr/>
          <p:nvPr/>
        </p:nvGrpSpPr>
        <p:grpSpPr>
          <a:xfrm>
            <a:off x="4855594" y="1782519"/>
            <a:ext cx="354107" cy="355063"/>
            <a:chOff x="-28467625" y="2331750"/>
            <a:chExt cx="296150" cy="296950"/>
          </a:xfrm>
        </p:grpSpPr>
        <p:sp>
          <p:nvSpPr>
            <p:cNvPr id="9989" name="Google Shape;9989;p60"/>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0"/>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60"/>
          <p:cNvGrpSpPr/>
          <p:nvPr/>
        </p:nvGrpSpPr>
        <p:grpSpPr>
          <a:xfrm>
            <a:off x="4869719" y="2225601"/>
            <a:ext cx="325858" cy="351327"/>
            <a:chOff x="-28461325" y="2701925"/>
            <a:chExt cx="272525" cy="293825"/>
          </a:xfrm>
        </p:grpSpPr>
        <p:sp>
          <p:nvSpPr>
            <p:cNvPr id="9992" name="Google Shape;9992;p60"/>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0"/>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0"/>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60"/>
          <p:cNvGrpSpPr/>
          <p:nvPr/>
        </p:nvGrpSpPr>
        <p:grpSpPr>
          <a:xfrm>
            <a:off x="7093910" y="1399238"/>
            <a:ext cx="354107" cy="226974"/>
            <a:chOff x="-26585200" y="2025375"/>
            <a:chExt cx="296150" cy="189825"/>
          </a:xfrm>
        </p:grpSpPr>
        <p:sp>
          <p:nvSpPr>
            <p:cNvPr id="9996" name="Google Shape;9996;p60"/>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0"/>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0"/>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0"/>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0"/>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1" name="Google Shape;10001;p60"/>
          <p:cNvGrpSpPr/>
          <p:nvPr/>
        </p:nvGrpSpPr>
        <p:grpSpPr>
          <a:xfrm>
            <a:off x="7094373" y="1783461"/>
            <a:ext cx="353180" cy="353180"/>
            <a:chOff x="-26584425" y="2340425"/>
            <a:chExt cx="295375" cy="295375"/>
          </a:xfrm>
        </p:grpSpPr>
        <p:sp>
          <p:nvSpPr>
            <p:cNvPr id="10002" name="Google Shape;10002;p60"/>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0"/>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0"/>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0"/>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0"/>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60"/>
          <p:cNvGrpSpPr/>
          <p:nvPr/>
        </p:nvGrpSpPr>
        <p:grpSpPr>
          <a:xfrm>
            <a:off x="7089202" y="2224555"/>
            <a:ext cx="363523" cy="353419"/>
            <a:chOff x="-26585200" y="2710400"/>
            <a:chExt cx="304025" cy="295575"/>
          </a:xfrm>
        </p:grpSpPr>
        <p:sp>
          <p:nvSpPr>
            <p:cNvPr id="10008" name="Google Shape;10008;p60"/>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0"/>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0"/>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0"/>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0"/>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0"/>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0"/>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0"/>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0"/>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0"/>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0"/>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0"/>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60"/>
          <p:cNvGrpSpPr/>
          <p:nvPr/>
        </p:nvGrpSpPr>
        <p:grpSpPr>
          <a:xfrm>
            <a:off x="5744337" y="2666033"/>
            <a:ext cx="354136" cy="353210"/>
            <a:chOff x="-24709875" y="1970225"/>
            <a:chExt cx="296175" cy="295400"/>
          </a:xfrm>
        </p:grpSpPr>
        <p:sp>
          <p:nvSpPr>
            <p:cNvPr id="10021" name="Google Shape;10021;p60"/>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0"/>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3" name="Google Shape;10023;p60"/>
          <p:cNvGrpSpPr/>
          <p:nvPr/>
        </p:nvGrpSpPr>
        <p:grpSpPr>
          <a:xfrm>
            <a:off x="5776352" y="3112911"/>
            <a:ext cx="290107" cy="354107"/>
            <a:chOff x="-24683100" y="2340425"/>
            <a:chExt cx="242625" cy="296150"/>
          </a:xfrm>
        </p:grpSpPr>
        <p:sp>
          <p:nvSpPr>
            <p:cNvPr id="10024" name="Google Shape;10024;p60"/>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0"/>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0"/>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0"/>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8" name="Google Shape;10028;p60"/>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9" name="Google Shape;10029;p60"/>
          <p:cNvGrpSpPr/>
          <p:nvPr/>
        </p:nvGrpSpPr>
        <p:grpSpPr>
          <a:xfrm>
            <a:off x="7982594" y="2666033"/>
            <a:ext cx="360713" cy="353210"/>
            <a:chOff x="-22881800" y="1971800"/>
            <a:chExt cx="301675" cy="295400"/>
          </a:xfrm>
        </p:grpSpPr>
        <p:sp>
          <p:nvSpPr>
            <p:cNvPr id="10030" name="Google Shape;10030;p60"/>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0"/>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0"/>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0"/>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0"/>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0"/>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6" name="Google Shape;10036;p60"/>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0"/>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8" name="Google Shape;10038;p60"/>
          <p:cNvGrpSpPr/>
          <p:nvPr/>
        </p:nvGrpSpPr>
        <p:grpSpPr>
          <a:xfrm>
            <a:off x="5358939" y="2224196"/>
            <a:ext cx="227930" cy="354136"/>
            <a:chOff x="-28043900" y="2701925"/>
            <a:chExt cx="190625" cy="296175"/>
          </a:xfrm>
        </p:grpSpPr>
        <p:sp>
          <p:nvSpPr>
            <p:cNvPr id="10039" name="Google Shape;10039;p60"/>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0"/>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0"/>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0"/>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0"/>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4" name="Google Shape;10044;p60"/>
          <p:cNvGrpSpPr/>
          <p:nvPr/>
        </p:nvGrpSpPr>
        <p:grpSpPr>
          <a:xfrm>
            <a:off x="7531805" y="1336135"/>
            <a:ext cx="354136" cy="353180"/>
            <a:chOff x="-26215025" y="1971025"/>
            <a:chExt cx="296175" cy="295375"/>
          </a:xfrm>
        </p:grpSpPr>
        <p:sp>
          <p:nvSpPr>
            <p:cNvPr id="10045" name="Google Shape;10045;p60"/>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0"/>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0"/>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0"/>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0"/>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0"/>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0"/>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0"/>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60"/>
          <p:cNvGrpSpPr/>
          <p:nvPr/>
        </p:nvGrpSpPr>
        <p:grpSpPr>
          <a:xfrm>
            <a:off x="7531327" y="1783924"/>
            <a:ext cx="355093" cy="352253"/>
            <a:chOff x="-26215825" y="2341200"/>
            <a:chExt cx="296975" cy="294600"/>
          </a:xfrm>
        </p:grpSpPr>
        <p:sp>
          <p:nvSpPr>
            <p:cNvPr id="10054" name="Google Shape;10054;p60"/>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0"/>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60"/>
          <p:cNvGrpSpPr/>
          <p:nvPr/>
        </p:nvGrpSpPr>
        <p:grpSpPr>
          <a:xfrm>
            <a:off x="7563357" y="2224674"/>
            <a:ext cx="291033" cy="353180"/>
            <a:chOff x="-26179575" y="2710600"/>
            <a:chExt cx="243400" cy="295375"/>
          </a:xfrm>
        </p:grpSpPr>
        <p:sp>
          <p:nvSpPr>
            <p:cNvPr id="10057" name="Google Shape;10057;p60"/>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0"/>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0"/>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0"/>
          <p:cNvGrpSpPr/>
          <p:nvPr/>
        </p:nvGrpSpPr>
        <p:grpSpPr>
          <a:xfrm>
            <a:off x="6202417" y="2666048"/>
            <a:ext cx="337187" cy="353180"/>
            <a:chOff x="-24328675" y="1971025"/>
            <a:chExt cx="282000" cy="295375"/>
          </a:xfrm>
        </p:grpSpPr>
        <p:sp>
          <p:nvSpPr>
            <p:cNvPr id="10061" name="Google Shape;10061;p60"/>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0"/>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60"/>
          <p:cNvGrpSpPr/>
          <p:nvPr/>
        </p:nvGrpSpPr>
        <p:grpSpPr>
          <a:xfrm>
            <a:off x="6204778" y="3113374"/>
            <a:ext cx="332464" cy="353180"/>
            <a:chOff x="-24330250" y="2340425"/>
            <a:chExt cx="278050" cy="295375"/>
          </a:xfrm>
        </p:grpSpPr>
        <p:sp>
          <p:nvSpPr>
            <p:cNvPr id="10064" name="Google Shape;10064;p60"/>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0"/>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0"/>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0"/>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0"/>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0"/>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0"/>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1" name="Google Shape;10071;p60"/>
          <p:cNvGrpSpPr/>
          <p:nvPr/>
        </p:nvGrpSpPr>
        <p:grpSpPr>
          <a:xfrm>
            <a:off x="6194420" y="3554587"/>
            <a:ext cx="353180" cy="353180"/>
            <a:chOff x="-24338900" y="2710600"/>
            <a:chExt cx="295375" cy="295375"/>
          </a:xfrm>
        </p:grpSpPr>
        <p:sp>
          <p:nvSpPr>
            <p:cNvPr id="10072" name="Google Shape;10072;p60"/>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0"/>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60"/>
          <p:cNvGrpSpPr/>
          <p:nvPr/>
        </p:nvGrpSpPr>
        <p:grpSpPr>
          <a:xfrm>
            <a:off x="7985419" y="3113972"/>
            <a:ext cx="355063" cy="351984"/>
            <a:chOff x="-22859750" y="2335900"/>
            <a:chExt cx="296950" cy="294375"/>
          </a:xfrm>
        </p:grpSpPr>
        <p:sp>
          <p:nvSpPr>
            <p:cNvPr id="10075" name="Google Shape;10075;p60"/>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0"/>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0"/>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60"/>
          <p:cNvGrpSpPr/>
          <p:nvPr/>
        </p:nvGrpSpPr>
        <p:grpSpPr>
          <a:xfrm>
            <a:off x="5764767" y="1336120"/>
            <a:ext cx="311749" cy="353210"/>
            <a:chOff x="-27710725" y="1959200"/>
            <a:chExt cx="260725" cy="295400"/>
          </a:xfrm>
        </p:grpSpPr>
        <p:sp>
          <p:nvSpPr>
            <p:cNvPr id="10079" name="Google Shape;10079;p60"/>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0"/>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0"/>
          <p:cNvGrpSpPr/>
          <p:nvPr/>
        </p:nvGrpSpPr>
        <p:grpSpPr>
          <a:xfrm>
            <a:off x="5742631" y="1844666"/>
            <a:ext cx="356020" cy="230770"/>
            <a:chOff x="-27728850" y="2382950"/>
            <a:chExt cx="297750" cy="193000"/>
          </a:xfrm>
        </p:grpSpPr>
        <p:sp>
          <p:nvSpPr>
            <p:cNvPr id="10082" name="Google Shape;10082;p60"/>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0"/>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0"/>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85" name="Google Shape;10085;p60"/>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0"/>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87" name="Google Shape;10087;p60"/>
          <p:cNvGrpSpPr/>
          <p:nvPr/>
        </p:nvGrpSpPr>
        <p:grpSpPr>
          <a:xfrm>
            <a:off x="7973975" y="1792877"/>
            <a:ext cx="354136" cy="334348"/>
            <a:chOff x="-25844850" y="2357750"/>
            <a:chExt cx="296175" cy="279625"/>
          </a:xfrm>
        </p:grpSpPr>
        <p:sp>
          <p:nvSpPr>
            <p:cNvPr id="10088" name="Google Shape;10088;p60"/>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0"/>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0"/>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0"/>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0"/>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0"/>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4" name="Google Shape;10094;p60"/>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5" name="Google Shape;10095;p60"/>
          <p:cNvGrpSpPr/>
          <p:nvPr/>
        </p:nvGrpSpPr>
        <p:grpSpPr>
          <a:xfrm>
            <a:off x="6702883" y="2666033"/>
            <a:ext cx="228887" cy="353210"/>
            <a:chOff x="-23917525" y="1970225"/>
            <a:chExt cx="191425" cy="295400"/>
          </a:xfrm>
        </p:grpSpPr>
        <p:sp>
          <p:nvSpPr>
            <p:cNvPr id="10096" name="Google Shape;10096;p60"/>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0"/>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0"/>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60"/>
          <p:cNvGrpSpPr/>
          <p:nvPr/>
        </p:nvGrpSpPr>
        <p:grpSpPr>
          <a:xfrm>
            <a:off x="6658164" y="3112911"/>
            <a:ext cx="318325" cy="354107"/>
            <a:chOff x="-23952175" y="2340425"/>
            <a:chExt cx="266225" cy="296150"/>
          </a:xfrm>
        </p:grpSpPr>
        <p:sp>
          <p:nvSpPr>
            <p:cNvPr id="10100" name="Google Shape;10100;p60"/>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0"/>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2" name="Google Shape;10102;p60"/>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3" name="Google Shape;10103;p60"/>
          <p:cNvGrpSpPr/>
          <p:nvPr/>
        </p:nvGrpSpPr>
        <p:grpSpPr>
          <a:xfrm>
            <a:off x="8043336" y="3553167"/>
            <a:ext cx="239230" cy="356020"/>
            <a:chOff x="-22811700" y="2700350"/>
            <a:chExt cx="200075" cy="297750"/>
          </a:xfrm>
        </p:grpSpPr>
        <p:sp>
          <p:nvSpPr>
            <p:cNvPr id="10104" name="Google Shape;10104;p60"/>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0"/>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0"/>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60"/>
          <p:cNvGrpSpPr/>
          <p:nvPr/>
        </p:nvGrpSpPr>
        <p:grpSpPr>
          <a:xfrm>
            <a:off x="6191787" y="1335656"/>
            <a:ext cx="355063" cy="354136"/>
            <a:chOff x="-27358650" y="1961575"/>
            <a:chExt cx="296950" cy="296175"/>
          </a:xfrm>
        </p:grpSpPr>
        <p:sp>
          <p:nvSpPr>
            <p:cNvPr id="10108" name="Google Shape;10108;p60"/>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0"/>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0" name="Google Shape;10110;p60"/>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0"/>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2" name="Google Shape;10112;p60"/>
          <p:cNvGrpSpPr/>
          <p:nvPr/>
        </p:nvGrpSpPr>
        <p:grpSpPr>
          <a:xfrm>
            <a:off x="7090357" y="2666048"/>
            <a:ext cx="354136" cy="353180"/>
            <a:chOff x="-23599325" y="1971025"/>
            <a:chExt cx="296175" cy="295375"/>
          </a:xfrm>
        </p:grpSpPr>
        <p:sp>
          <p:nvSpPr>
            <p:cNvPr id="10113" name="Google Shape;10113;p60"/>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0"/>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5" name="Google Shape;10115;p60"/>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0"/>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0"/>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18" name="Google Shape;10118;p60"/>
          <p:cNvGrpSpPr/>
          <p:nvPr/>
        </p:nvGrpSpPr>
        <p:grpSpPr>
          <a:xfrm>
            <a:off x="6634801" y="1335776"/>
            <a:ext cx="360713" cy="353897"/>
            <a:chOff x="-26993200" y="1961775"/>
            <a:chExt cx="301675" cy="295975"/>
          </a:xfrm>
        </p:grpSpPr>
        <p:sp>
          <p:nvSpPr>
            <p:cNvPr id="10119" name="Google Shape;10119;p60"/>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0"/>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0"/>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60"/>
          <p:cNvGrpSpPr/>
          <p:nvPr/>
        </p:nvGrpSpPr>
        <p:grpSpPr>
          <a:xfrm>
            <a:off x="6659761" y="1783461"/>
            <a:ext cx="310792" cy="353180"/>
            <a:chOff x="-26970350" y="2332550"/>
            <a:chExt cx="259925" cy="295375"/>
          </a:xfrm>
        </p:grpSpPr>
        <p:sp>
          <p:nvSpPr>
            <p:cNvPr id="10123" name="Google Shape;10123;p60"/>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0"/>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5" name="Google Shape;10125;p60"/>
          <p:cNvGrpSpPr/>
          <p:nvPr/>
        </p:nvGrpSpPr>
        <p:grpSpPr>
          <a:xfrm>
            <a:off x="6639046" y="2256226"/>
            <a:ext cx="352223" cy="290077"/>
            <a:chOff x="-26986100" y="2735800"/>
            <a:chExt cx="294575" cy="242600"/>
          </a:xfrm>
        </p:grpSpPr>
        <p:sp>
          <p:nvSpPr>
            <p:cNvPr id="10126" name="Google Shape;10126;p60"/>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0"/>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60"/>
          <p:cNvGrpSpPr/>
          <p:nvPr/>
        </p:nvGrpSpPr>
        <p:grpSpPr>
          <a:xfrm>
            <a:off x="7538093" y="2665569"/>
            <a:ext cx="355063" cy="354136"/>
            <a:chOff x="-23229925" y="1970225"/>
            <a:chExt cx="296950" cy="296175"/>
          </a:xfrm>
        </p:grpSpPr>
        <p:sp>
          <p:nvSpPr>
            <p:cNvPr id="10129" name="Google Shape;10129;p60"/>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0"/>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0"/>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0"/>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0"/>
          <p:cNvGrpSpPr/>
          <p:nvPr/>
        </p:nvGrpSpPr>
        <p:grpSpPr>
          <a:xfrm>
            <a:off x="7580466" y="3112432"/>
            <a:ext cx="270318" cy="355063"/>
            <a:chOff x="-23177950" y="2340425"/>
            <a:chExt cx="226075" cy="296950"/>
          </a:xfrm>
        </p:grpSpPr>
        <p:sp>
          <p:nvSpPr>
            <p:cNvPr id="10134" name="Google Shape;10134;p60"/>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0"/>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60"/>
          <p:cNvGrpSpPr/>
          <p:nvPr/>
        </p:nvGrpSpPr>
        <p:grpSpPr>
          <a:xfrm>
            <a:off x="7538556" y="3554109"/>
            <a:ext cx="354136" cy="354136"/>
            <a:chOff x="-23229150" y="2710600"/>
            <a:chExt cx="296175" cy="296175"/>
          </a:xfrm>
        </p:grpSpPr>
        <p:sp>
          <p:nvSpPr>
            <p:cNvPr id="10137" name="Google Shape;10137;p60"/>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0"/>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9" name="Google Shape;10139;p60"/>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0"/>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1" name="Google Shape;10141;p60"/>
          <p:cNvGrpSpPr/>
          <p:nvPr/>
        </p:nvGrpSpPr>
        <p:grpSpPr>
          <a:xfrm>
            <a:off x="4855631" y="3123732"/>
            <a:ext cx="356946" cy="332464"/>
            <a:chOff x="-25477800" y="2357750"/>
            <a:chExt cx="298525" cy="278050"/>
          </a:xfrm>
        </p:grpSpPr>
        <p:sp>
          <p:nvSpPr>
            <p:cNvPr id="10142" name="Google Shape;10142;p60"/>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0"/>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4" name="Google Shape;10144;p60"/>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0"/>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6" name="Google Shape;10146;p60"/>
          <p:cNvGrpSpPr/>
          <p:nvPr/>
        </p:nvGrpSpPr>
        <p:grpSpPr>
          <a:xfrm>
            <a:off x="5298265" y="3112911"/>
            <a:ext cx="353180" cy="354107"/>
            <a:chOff x="-25104475" y="2340425"/>
            <a:chExt cx="295375" cy="296150"/>
          </a:xfrm>
        </p:grpSpPr>
        <p:sp>
          <p:nvSpPr>
            <p:cNvPr id="10147" name="Google Shape;10147;p60"/>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0"/>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0"/>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0"/>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0"/>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0"/>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0"/>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0"/>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0"/>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6" name="Google Shape;10156;p60"/>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60" name="Shape 10160"/>
        <p:cNvGrpSpPr/>
        <p:nvPr/>
      </p:nvGrpSpPr>
      <p:grpSpPr>
        <a:xfrm>
          <a:off x="0" y="0"/>
          <a:ext cx="0" cy="0"/>
          <a:chOff x="0" y="0"/>
          <a:chExt cx="0" cy="0"/>
        </a:xfrm>
      </p:grpSpPr>
      <p:sp>
        <p:nvSpPr>
          <p:cNvPr id="10161" name="Google Shape;10161;p61"/>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62" name="Google Shape;10162;p61"/>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63" name="Google Shape;10163;p61"/>
          <p:cNvGrpSpPr/>
          <p:nvPr/>
        </p:nvGrpSpPr>
        <p:grpSpPr>
          <a:xfrm>
            <a:off x="854368" y="1313920"/>
            <a:ext cx="366269" cy="366240"/>
            <a:chOff x="-65131525" y="1914325"/>
            <a:chExt cx="316650" cy="316625"/>
          </a:xfrm>
        </p:grpSpPr>
        <p:sp>
          <p:nvSpPr>
            <p:cNvPr id="10164" name="Google Shape;10164;p61"/>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1"/>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61"/>
          <p:cNvGrpSpPr/>
          <p:nvPr/>
        </p:nvGrpSpPr>
        <p:grpSpPr>
          <a:xfrm>
            <a:off x="854368" y="1794207"/>
            <a:ext cx="366269" cy="366269"/>
            <a:chOff x="-65131525" y="2281350"/>
            <a:chExt cx="316650" cy="316650"/>
          </a:xfrm>
        </p:grpSpPr>
        <p:sp>
          <p:nvSpPr>
            <p:cNvPr id="10167" name="Google Shape;10167;p61"/>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1"/>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61"/>
          <p:cNvGrpSpPr/>
          <p:nvPr/>
        </p:nvGrpSpPr>
        <p:grpSpPr>
          <a:xfrm>
            <a:off x="857564" y="2259206"/>
            <a:ext cx="359878" cy="367165"/>
            <a:chOff x="-65129950" y="2646800"/>
            <a:chExt cx="311125" cy="317425"/>
          </a:xfrm>
        </p:grpSpPr>
        <p:sp>
          <p:nvSpPr>
            <p:cNvPr id="10170" name="Google Shape;10170;p61"/>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1"/>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61"/>
          <p:cNvGrpSpPr/>
          <p:nvPr/>
        </p:nvGrpSpPr>
        <p:grpSpPr>
          <a:xfrm>
            <a:off x="3060897" y="1312532"/>
            <a:ext cx="368987" cy="369016"/>
            <a:chOff x="-63252250" y="1930850"/>
            <a:chExt cx="319000" cy="319025"/>
          </a:xfrm>
        </p:grpSpPr>
        <p:sp>
          <p:nvSpPr>
            <p:cNvPr id="10173" name="Google Shape;10173;p61"/>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1"/>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5" name="Google Shape;10175;p61"/>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6" name="Google Shape;10176;p61"/>
          <p:cNvGrpSpPr/>
          <p:nvPr/>
        </p:nvGrpSpPr>
        <p:grpSpPr>
          <a:xfrm>
            <a:off x="3061808" y="2258743"/>
            <a:ext cx="367165" cy="368091"/>
            <a:chOff x="-63250675" y="2664125"/>
            <a:chExt cx="317425" cy="318225"/>
          </a:xfrm>
        </p:grpSpPr>
        <p:sp>
          <p:nvSpPr>
            <p:cNvPr id="10177" name="Google Shape;10177;p61"/>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1"/>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1"/>
          <p:cNvGrpSpPr/>
          <p:nvPr/>
        </p:nvGrpSpPr>
        <p:grpSpPr>
          <a:xfrm>
            <a:off x="1738471" y="2735150"/>
            <a:ext cx="363522" cy="361266"/>
            <a:chOff x="-61354075" y="1940500"/>
            <a:chExt cx="314275" cy="312325"/>
          </a:xfrm>
        </p:grpSpPr>
        <p:sp>
          <p:nvSpPr>
            <p:cNvPr id="10180" name="Google Shape;10180;p61"/>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1"/>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1"/>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1"/>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1"/>
          <p:cNvGrpSpPr/>
          <p:nvPr/>
        </p:nvGrpSpPr>
        <p:grpSpPr>
          <a:xfrm>
            <a:off x="1737098" y="3183702"/>
            <a:ext cx="366269" cy="336195"/>
            <a:chOff x="-61354875" y="2322300"/>
            <a:chExt cx="316650" cy="290650"/>
          </a:xfrm>
        </p:grpSpPr>
        <p:sp>
          <p:nvSpPr>
            <p:cNvPr id="10185" name="Google Shape;10185;p61"/>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1"/>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1"/>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61"/>
          <p:cNvGrpSpPr/>
          <p:nvPr/>
        </p:nvGrpSpPr>
        <p:grpSpPr>
          <a:xfrm>
            <a:off x="1737098" y="3611266"/>
            <a:ext cx="366269" cy="366269"/>
            <a:chOff x="-61354875" y="2671225"/>
            <a:chExt cx="316650" cy="316650"/>
          </a:xfrm>
        </p:grpSpPr>
        <p:sp>
          <p:nvSpPr>
            <p:cNvPr id="10189" name="Google Shape;10189;p61"/>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1"/>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1"/>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1"/>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1"/>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61"/>
          <p:cNvGrpSpPr/>
          <p:nvPr/>
        </p:nvGrpSpPr>
        <p:grpSpPr>
          <a:xfrm>
            <a:off x="3952502" y="2731001"/>
            <a:ext cx="368987" cy="369566"/>
            <a:chOff x="-59502375" y="1904375"/>
            <a:chExt cx="319000" cy="319500"/>
          </a:xfrm>
        </p:grpSpPr>
        <p:sp>
          <p:nvSpPr>
            <p:cNvPr id="10195" name="Google Shape;10195;p61"/>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1"/>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1"/>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8" name="Google Shape;10198;p61"/>
          <p:cNvGrpSpPr/>
          <p:nvPr/>
        </p:nvGrpSpPr>
        <p:grpSpPr>
          <a:xfrm>
            <a:off x="1298621" y="1315207"/>
            <a:ext cx="368987" cy="363666"/>
            <a:chOff x="-64774725" y="1916550"/>
            <a:chExt cx="319000" cy="314400"/>
          </a:xfrm>
        </p:grpSpPr>
        <p:sp>
          <p:nvSpPr>
            <p:cNvPr id="10199" name="Google Shape;10199;p61"/>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1"/>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61"/>
          <p:cNvGrpSpPr/>
          <p:nvPr/>
        </p:nvGrpSpPr>
        <p:grpSpPr>
          <a:xfrm>
            <a:off x="1299979" y="1792386"/>
            <a:ext cx="366269" cy="369913"/>
            <a:chOff x="-64764500" y="2280550"/>
            <a:chExt cx="316650" cy="319800"/>
          </a:xfrm>
        </p:grpSpPr>
        <p:sp>
          <p:nvSpPr>
            <p:cNvPr id="10202" name="Google Shape;10202;p61"/>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1"/>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4" name="Google Shape;10204;p61"/>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5" name="Google Shape;10205;p61"/>
          <p:cNvGrpSpPr/>
          <p:nvPr/>
        </p:nvGrpSpPr>
        <p:grpSpPr>
          <a:xfrm>
            <a:off x="3512023" y="1352163"/>
            <a:ext cx="365344" cy="289753"/>
            <a:chOff x="-62882850" y="1999375"/>
            <a:chExt cx="315850" cy="250500"/>
          </a:xfrm>
        </p:grpSpPr>
        <p:sp>
          <p:nvSpPr>
            <p:cNvPr id="10206" name="Google Shape;10206;p61"/>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1"/>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1"/>
          <p:cNvGrpSpPr/>
          <p:nvPr/>
        </p:nvGrpSpPr>
        <p:grpSpPr>
          <a:xfrm>
            <a:off x="3503362" y="1793745"/>
            <a:ext cx="382665" cy="367194"/>
            <a:chOff x="-62890750" y="2296300"/>
            <a:chExt cx="330825" cy="317450"/>
          </a:xfrm>
        </p:grpSpPr>
        <p:sp>
          <p:nvSpPr>
            <p:cNvPr id="10209" name="Google Shape;10209;p61"/>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1"/>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1"/>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61"/>
          <p:cNvGrpSpPr/>
          <p:nvPr/>
        </p:nvGrpSpPr>
        <p:grpSpPr>
          <a:xfrm>
            <a:off x="3512023" y="2259206"/>
            <a:ext cx="365344" cy="367165"/>
            <a:chOff x="-62882850" y="2664925"/>
            <a:chExt cx="315850" cy="317425"/>
          </a:xfrm>
        </p:grpSpPr>
        <p:sp>
          <p:nvSpPr>
            <p:cNvPr id="10213" name="Google Shape;10213;p61"/>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1"/>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5" name="Google Shape;10215;p61"/>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6" name="Google Shape;10216;p61"/>
          <p:cNvGrpSpPr/>
          <p:nvPr/>
        </p:nvGrpSpPr>
        <p:grpSpPr>
          <a:xfrm>
            <a:off x="2183172" y="3171846"/>
            <a:ext cx="366269" cy="359907"/>
            <a:chOff x="-60988625" y="2310475"/>
            <a:chExt cx="316650" cy="311150"/>
          </a:xfrm>
        </p:grpSpPr>
        <p:sp>
          <p:nvSpPr>
            <p:cNvPr id="10217" name="Google Shape;10217;p61"/>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1"/>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1"/>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1"/>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1"/>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1"/>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61"/>
          <p:cNvGrpSpPr/>
          <p:nvPr/>
        </p:nvGrpSpPr>
        <p:grpSpPr>
          <a:xfrm>
            <a:off x="2183634" y="3610009"/>
            <a:ext cx="365344" cy="368785"/>
            <a:chOff x="-60987050" y="2671400"/>
            <a:chExt cx="315850" cy="318825"/>
          </a:xfrm>
        </p:grpSpPr>
        <p:sp>
          <p:nvSpPr>
            <p:cNvPr id="10224" name="Google Shape;10224;p61"/>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1"/>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6" name="Google Shape;10226;p61"/>
          <p:cNvGrpSpPr/>
          <p:nvPr/>
        </p:nvGrpSpPr>
        <p:grpSpPr>
          <a:xfrm>
            <a:off x="3952500" y="3172771"/>
            <a:ext cx="368987" cy="358056"/>
            <a:chOff x="-59481900" y="2290800"/>
            <a:chExt cx="319000" cy="309550"/>
          </a:xfrm>
        </p:grpSpPr>
        <p:sp>
          <p:nvSpPr>
            <p:cNvPr id="10227" name="Google Shape;10227;p61"/>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1"/>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1"/>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1"/>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1"/>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1"/>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1"/>
          <p:cNvGrpSpPr/>
          <p:nvPr/>
        </p:nvGrpSpPr>
        <p:grpSpPr>
          <a:xfrm>
            <a:off x="1741805" y="1313544"/>
            <a:ext cx="368987" cy="366992"/>
            <a:chOff x="-64401400" y="1914475"/>
            <a:chExt cx="319000" cy="317275"/>
          </a:xfrm>
        </p:grpSpPr>
        <p:sp>
          <p:nvSpPr>
            <p:cNvPr id="10234" name="Google Shape;10234;p61"/>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1"/>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1"/>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61"/>
          <p:cNvGrpSpPr/>
          <p:nvPr/>
        </p:nvGrpSpPr>
        <p:grpSpPr>
          <a:xfrm>
            <a:off x="1806493" y="1794583"/>
            <a:ext cx="239610" cy="365517"/>
            <a:chOff x="-64343900" y="2282125"/>
            <a:chExt cx="207150" cy="316000"/>
          </a:xfrm>
        </p:grpSpPr>
        <p:sp>
          <p:nvSpPr>
            <p:cNvPr id="10238" name="Google Shape;10238;p61"/>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1"/>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0" name="Google Shape;10240;p61"/>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1" name="Google Shape;10241;p61"/>
          <p:cNvGrpSpPr/>
          <p:nvPr/>
        </p:nvGrpSpPr>
        <p:grpSpPr>
          <a:xfrm>
            <a:off x="3986941" y="1313804"/>
            <a:ext cx="318873" cy="366471"/>
            <a:chOff x="-62496925" y="1931475"/>
            <a:chExt cx="275675" cy="316825"/>
          </a:xfrm>
        </p:grpSpPr>
        <p:sp>
          <p:nvSpPr>
            <p:cNvPr id="10242" name="Google Shape;10242;p61"/>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1"/>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61"/>
          <p:cNvGrpSpPr/>
          <p:nvPr/>
        </p:nvGrpSpPr>
        <p:grpSpPr>
          <a:xfrm>
            <a:off x="3963691" y="1793629"/>
            <a:ext cx="365373" cy="367426"/>
            <a:chOff x="-62516625" y="2297875"/>
            <a:chExt cx="315875" cy="317650"/>
          </a:xfrm>
        </p:grpSpPr>
        <p:sp>
          <p:nvSpPr>
            <p:cNvPr id="10245" name="Google Shape;10245;p61"/>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1"/>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61"/>
          <p:cNvGrpSpPr/>
          <p:nvPr/>
        </p:nvGrpSpPr>
        <p:grpSpPr>
          <a:xfrm>
            <a:off x="3962332" y="2275588"/>
            <a:ext cx="368091" cy="334402"/>
            <a:chOff x="-62518200" y="2692475"/>
            <a:chExt cx="318225" cy="289100"/>
          </a:xfrm>
        </p:grpSpPr>
        <p:sp>
          <p:nvSpPr>
            <p:cNvPr id="10248" name="Google Shape;10248;p61"/>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1"/>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61"/>
          <p:cNvGrpSpPr/>
          <p:nvPr/>
        </p:nvGrpSpPr>
        <p:grpSpPr>
          <a:xfrm>
            <a:off x="2648986" y="2733112"/>
            <a:ext cx="309793" cy="365344"/>
            <a:chOff x="-60597975" y="1939525"/>
            <a:chExt cx="267825" cy="315850"/>
          </a:xfrm>
        </p:grpSpPr>
        <p:sp>
          <p:nvSpPr>
            <p:cNvPr id="10251" name="Google Shape;10251;p61"/>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1"/>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1"/>
          <p:cNvGrpSpPr/>
          <p:nvPr/>
        </p:nvGrpSpPr>
        <p:grpSpPr>
          <a:xfrm>
            <a:off x="2619389" y="3167537"/>
            <a:ext cx="368987" cy="368525"/>
            <a:chOff x="-60620800" y="2304600"/>
            <a:chExt cx="319000" cy="318600"/>
          </a:xfrm>
        </p:grpSpPr>
        <p:sp>
          <p:nvSpPr>
            <p:cNvPr id="10254" name="Google Shape;10254;p61"/>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1"/>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1"/>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61"/>
          <p:cNvGrpSpPr/>
          <p:nvPr/>
        </p:nvGrpSpPr>
        <p:grpSpPr>
          <a:xfrm>
            <a:off x="2620748" y="3663188"/>
            <a:ext cx="366269" cy="262426"/>
            <a:chOff x="-60621600" y="2716100"/>
            <a:chExt cx="316650" cy="226875"/>
          </a:xfrm>
        </p:grpSpPr>
        <p:sp>
          <p:nvSpPr>
            <p:cNvPr id="10258" name="Google Shape;10258;p61"/>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1"/>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0" name="Google Shape;10260;p61"/>
          <p:cNvGrpSpPr/>
          <p:nvPr/>
        </p:nvGrpSpPr>
        <p:grpSpPr>
          <a:xfrm>
            <a:off x="3957965" y="3611281"/>
            <a:ext cx="358056" cy="366240"/>
            <a:chOff x="-59475600" y="2658625"/>
            <a:chExt cx="309550" cy="316625"/>
          </a:xfrm>
        </p:grpSpPr>
        <p:sp>
          <p:nvSpPr>
            <p:cNvPr id="10261" name="Google Shape;10261;p61"/>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1"/>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1"/>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1"/>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1"/>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1"/>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1"/>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8" name="Google Shape;10268;p61"/>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1"/>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0" name="Google Shape;10270;p61"/>
          <p:cNvGrpSpPr/>
          <p:nvPr/>
        </p:nvGrpSpPr>
        <p:grpSpPr>
          <a:xfrm>
            <a:off x="2233086" y="2259206"/>
            <a:ext cx="263294" cy="367165"/>
            <a:chOff x="-63987100" y="2646800"/>
            <a:chExt cx="227625" cy="317425"/>
          </a:xfrm>
        </p:grpSpPr>
        <p:sp>
          <p:nvSpPr>
            <p:cNvPr id="10271" name="Google Shape;10271;p61"/>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1"/>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3" name="Google Shape;10273;p61"/>
          <p:cNvGrpSpPr/>
          <p:nvPr/>
        </p:nvGrpSpPr>
        <p:grpSpPr>
          <a:xfrm>
            <a:off x="852428" y="2730827"/>
            <a:ext cx="358056" cy="369913"/>
            <a:chOff x="-62148000" y="1930075"/>
            <a:chExt cx="309550" cy="319800"/>
          </a:xfrm>
        </p:grpSpPr>
        <p:sp>
          <p:nvSpPr>
            <p:cNvPr id="10274" name="Google Shape;10274;p61"/>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1"/>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61"/>
          <p:cNvGrpSpPr/>
          <p:nvPr/>
        </p:nvGrpSpPr>
        <p:grpSpPr>
          <a:xfrm>
            <a:off x="849695" y="3169113"/>
            <a:ext cx="363522" cy="365373"/>
            <a:chOff x="-62150375" y="2297875"/>
            <a:chExt cx="314275" cy="315875"/>
          </a:xfrm>
        </p:grpSpPr>
        <p:sp>
          <p:nvSpPr>
            <p:cNvPr id="10277" name="Google Shape;10277;p61"/>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1"/>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1"/>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1"/>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1"/>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61"/>
          <p:cNvGrpSpPr/>
          <p:nvPr/>
        </p:nvGrpSpPr>
        <p:grpSpPr>
          <a:xfrm>
            <a:off x="848322" y="3610356"/>
            <a:ext cx="366269" cy="368091"/>
            <a:chOff x="-62150375" y="2664925"/>
            <a:chExt cx="316650" cy="318225"/>
          </a:xfrm>
        </p:grpSpPr>
        <p:sp>
          <p:nvSpPr>
            <p:cNvPr id="10283" name="Google Shape;10283;p61"/>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1"/>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1"/>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61"/>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7" name="Google Shape;10287;p61"/>
          <p:cNvGrpSpPr/>
          <p:nvPr/>
        </p:nvGrpSpPr>
        <p:grpSpPr>
          <a:xfrm>
            <a:off x="3065911" y="2731333"/>
            <a:ext cx="367165" cy="368901"/>
            <a:chOff x="-60254550" y="1938025"/>
            <a:chExt cx="317425" cy="318925"/>
          </a:xfrm>
        </p:grpSpPr>
        <p:sp>
          <p:nvSpPr>
            <p:cNvPr id="10288" name="Google Shape;10288;p61"/>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1"/>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1"/>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1"/>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2" name="Google Shape;10292;p61"/>
          <p:cNvGrpSpPr/>
          <p:nvPr/>
        </p:nvGrpSpPr>
        <p:grpSpPr>
          <a:xfrm>
            <a:off x="3094149" y="3609907"/>
            <a:ext cx="310690" cy="368987"/>
            <a:chOff x="-60232500" y="2671225"/>
            <a:chExt cx="268600" cy="319000"/>
          </a:xfrm>
        </p:grpSpPr>
        <p:sp>
          <p:nvSpPr>
            <p:cNvPr id="10293" name="Google Shape;10293;p61"/>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1"/>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5" name="Google Shape;10295;p61"/>
          <p:cNvGrpSpPr/>
          <p:nvPr/>
        </p:nvGrpSpPr>
        <p:grpSpPr>
          <a:xfrm>
            <a:off x="2179643" y="4058541"/>
            <a:ext cx="365373" cy="368987"/>
            <a:chOff x="-59100700" y="1911950"/>
            <a:chExt cx="315875" cy="319000"/>
          </a:xfrm>
        </p:grpSpPr>
        <p:sp>
          <p:nvSpPr>
            <p:cNvPr id="10296" name="Google Shape;10296;p61"/>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1"/>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1"/>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1"/>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1"/>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61"/>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1"/>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1"/>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1"/>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1"/>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6" name="Google Shape;10306;p61"/>
          <p:cNvGrpSpPr/>
          <p:nvPr/>
        </p:nvGrpSpPr>
        <p:grpSpPr>
          <a:xfrm>
            <a:off x="2621810" y="1314021"/>
            <a:ext cx="379918" cy="366038"/>
            <a:chOff x="-63665750" y="1914325"/>
            <a:chExt cx="328450" cy="316450"/>
          </a:xfrm>
        </p:grpSpPr>
        <p:sp>
          <p:nvSpPr>
            <p:cNvPr id="10307" name="Google Shape;10307;p61"/>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1"/>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9" name="Google Shape;10309;p61"/>
          <p:cNvGrpSpPr/>
          <p:nvPr/>
        </p:nvGrpSpPr>
        <p:grpSpPr>
          <a:xfrm>
            <a:off x="2626814" y="1793065"/>
            <a:ext cx="369913" cy="368554"/>
            <a:chOff x="-63666550" y="2278975"/>
            <a:chExt cx="319800" cy="318625"/>
          </a:xfrm>
        </p:grpSpPr>
        <p:sp>
          <p:nvSpPr>
            <p:cNvPr id="10310" name="Google Shape;10310;p61"/>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1"/>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2" name="Google Shape;10312;p61"/>
          <p:cNvGrpSpPr/>
          <p:nvPr/>
        </p:nvGrpSpPr>
        <p:grpSpPr>
          <a:xfrm>
            <a:off x="2624081" y="2259090"/>
            <a:ext cx="375378" cy="367397"/>
            <a:chOff x="-63669700" y="2646600"/>
            <a:chExt cx="324525" cy="317625"/>
          </a:xfrm>
        </p:grpSpPr>
        <p:sp>
          <p:nvSpPr>
            <p:cNvPr id="10313" name="Google Shape;10313;p61"/>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1"/>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61"/>
          <p:cNvGrpSpPr/>
          <p:nvPr/>
        </p:nvGrpSpPr>
        <p:grpSpPr>
          <a:xfrm>
            <a:off x="1286361" y="2732418"/>
            <a:ext cx="366269" cy="366732"/>
            <a:chOff x="-61784125" y="1931250"/>
            <a:chExt cx="316650" cy="317050"/>
          </a:xfrm>
        </p:grpSpPr>
        <p:sp>
          <p:nvSpPr>
            <p:cNvPr id="10316" name="Google Shape;10316;p61"/>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1"/>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1"/>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1"/>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61"/>
          <p:cNvGrpSpPr/>
          <p:nvPr/>
        </p:nvGrpSpPr>
        <p:grpSpPr>
          <a:xfrm>
            <a:off x="1286360" y="3168665"/>
            <a:ext cx="366269" cy="366269"/>
            <a:chOff x="-61783350" y="2297100"/>
            <a:chExt cx="316650" cy="316650"/>
          </a:xfrm>
        </p:grpSpPr>
        <p:sp>
          <p:nvSpPr>
            <p:cNvPr id="10321" name="Google Shape;10321;p61"/>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1"/>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61"/>
          <p:cNvGrpSpPr/>
          <p:nvPr/>
        </p:nvGrpSpPr>
        <p:grpSpPr>
          <a:xfrm>
            <a:off x="1286360" y="3609748"/>
            <a:ext cx="366269" cy="369305"/>
            <a:chOff x="-61782550" y="2664925"/>
            <a:chExt cx="316650" cy="319275"/>
          </a:xfrm>
        </p:grpSpPr>
        <p:sp>
          <p:nvSpPr>
            <p:cNvPr id="10324" name="Google Shape;10324;p61"/>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1"/>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1"/>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61"/>
          <p:cNvGrpSpPr/>
          <p:nvPr/>
        </p:nvGrpSpPr>
        <p:grpSpPr>
          <a:xfrm>
            <a:off x="3508137" y="2741136"/>
            <a:ext cx="367165" cy="349294"/>
            <a:chOff x="-59889100" y="1945025"/>
            <a:chExt cx="317425" cy="301975"/>
          </a:xfrm>
        </p:grpSpPr>
        <p:sp>
          <p:nvSpPr>
            <p:cNvPr id="10328" name="Google Shape;10328;p61"/>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1"/>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1"/>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1"/>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2" name="Google Shape;10332;p61"/>
          <p:cNvGrpSpPr/>
          <p:nvPr/>
        </p:nvGrpSpPr>
        <p:grpSpPr>
          <a:xfrm>
            <a:off x="3040249" y="3168589"/>
            <a:ext cx="366648" cy="366420"/>
            <a:chOff x="6479471" y="2079003"/>
            <a:chExt cx="348923" cy="348706"/>
          </a:xfrm>
        </p:grpSpPr>
        <p:sp>
          <p:nvSpPr>
            <p:cNvPr id="10333" name="Google Shape;10333;p61"/>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4" name="Google Shape;10334;p61"/>
            <p:cNvGrpSpPr/>
            <p:nvPr/>
          </p:nvGrpSpPr>
          <p:grpSpPr>
            <a:xfrm>
              <a:off x="6520582" y="2079003"/>
              <a:ext cx="307811" cy="348706"/>
              <a:chOff x="-60218325" y="2304850"/>
              <a:chExt cx="279625" cy="316775"/>
            </a:xfrm>
          </p:grpSpPr>
          <p:sp>
            <p:nvSpPr>
              <p:cNvPr id="10335" name="Google Shape;10335;p61"/>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1"/>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1"/>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1"/>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1"/>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1"/>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1"/>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42" name="Google Shape;10342;p61"/>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3" name="Google Shape;10343;p61"/>
          <p:cNvGrpSpPr/>
          <p:nvPr/>
        </p:nvGrpSpPr>
        <p:grpSpPr>
          <a:xfrm>
            <a:off x="3507226" y="3611671"/>
            <a:ext cx="368987" cy="365459"/>
            <a:chOff x="-59889100" y="2671925"/>
            <a:chExt cx="319000" cy="315950"/>
          </a:xfrm>
        </p:grpSpPr>
        <p:sp>
          <p:nvSpPr>
            <p:cNvPr id="10344" name="Google Shape;10344;p61"/>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1"/>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1"/>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1"/>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61"/>
          <p:cNvGrpSpPr/>
          <p:nvPr/>
        </p:nvGrpSpPr>
        <p:grpSpPr>
          <a:xfrm>
            <a:off x="2620204" y="4054176"/>
            <a:ext cx="367165" cy="366269"/>
            <a:chOff x="-59092025" y="2296300"/>
            <a:chExt cx="317425" cy="316650"/>
          </a:xfrm>
        </p:grpSpPr>
        <p:sp>
          <p:nvSpPr>
            <p:cNvPr id="10349" name="Google Shape;10349;p61"/>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1"/>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61"/>
          <p:cNvGrpSpPr/>
          <p:nvPr/>
        </p:nvGrpSpPr>
        <p:grpSpPr>
          <a:xfrm>
            <a:off x="4865611" y="1305095"/>
            <a:ext cx="353174" cy="347599"/>
            <a:chOff x="683125" y="1955275"/>
            <a:chExt cx="299325" cy="294600"/>
          </a:xfrm>
        </p:grpSpPr>
        <p:sp>
          <p:nvSpPr>
            <p:cNvPr id="10352" name="Google Shape;10352;p61"/>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1"/>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1"/>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1"/>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61"/>
          <p:cNvGrpSpPr/>
          <p:nvPr/>
        </p:nvGrpSpPr>
        <p:grpSpPr>
          <a:xfrm>
            <a:off x="4866541" y="1755653"/>
            <a:ext cx="351315" cy="349486"/>
            <a:chOff x="685475" y="2318350"/>
            <a:chExt cx="297750" cy="296200"/>
          </a:xfrm>
        </p:grpSpPr>
        <p:sp>
          <p:nvSpPr>
            <p:cNvPr id="10357" name="Google Shape;10357;p61"/>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1"/>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61"/>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0" name="Google Shape;10360;p61"/>
          <p:cNvGrpSpPr/>
          <p:nvPr/>
        </p:nvGrpSpPr>
        <p:grpSpPr>
          <a:xfrm>
            <a:off x="7094699" y="1304859"/>
            <a:ext cx="309517" cy="348071"/>
            <a:chOff x="2523000" y="1954875"/>
            <a:chExt cx="262325" cy="295000"/>
          </a:xfrm>
        </p:grpSpPr>
        <p:sp>
          <p:nvSpPr>
            <p:cNvPr id="10361" name="Google Shape;10361;p61"/>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1"/>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3" name="Google Shape;10363;p61"/>
          <p:cNvGrpSpPr/>
          <p:nvPr/>
        </p:nvGrpSpPr>
        <p:grpSpPr>
          <a:xfrm>
            <a:off x="7073800" y="1756125"/>
            <a:ext cx="351315" cy="348542"/>
            <a:chOff x="2508825" y="2318350"/>
            <a:chExt cx="297750" cy="295400"/>
          </a:xfrm>
        </p:grpSpPr>
        <p:sp>
          <p:nvSpPr>
            <p:cNvPr id="10364" name="Google Shape;10364;p61"/>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1"/>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6" name="Google Shape;10366;p61"/>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7" name="Google Shape;10367;p61"/>
          <p:cNvGrpSpPr/>
          <p:nvPr/>
        </p:nvGrpSpPr>
        <p:grpSpPr>
          <a:xfrm>
            <a:off x="5747373" y="2670178"/>
            <a:ext cx="347599" cy="348513"/>
            <a:chOff x="4321150" y="1946600"/>
            <a:chExt cx="294600" cy="295375"/>
          </a:xfrm>
        </p:grpSpPr>
        <p:sp>
          <p:nvSpPr>
            <p:cNvPr id="10368" name="Google Shape;10368;p61"/>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1"/>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1"/>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1" name="Google Shape;10371;p61"/>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1"/>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1"/>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1"/>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5" name="Google Shape;10375;p61"/>
          <p:cNvGrpSpPr/>
          <p:nvPr/>
        </p:nvGrpSpPr>
        <p:grpSpPr>
          <a:xfrm>
            <a:off x="5309921" y="1756125"/>
            <a:ext cx="352230" cy="348542"/>
            <a:chOff x="1049375" y="2318350"/>
            <a:chExt cx="298525" cy="295400"/>
          </a:xfrm>
        </p:grpSpPr>
        <p:sp>
          <p:nvSpPr>
            <p:cNvPr id="10376" name="Google Shape;10376;p61"/>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1"/>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1"/>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1"/>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0" name="Google Shape;10380;p61"/>
          <p:cNvGrpSpPr/>
          <p:nvPr/>
        </p:nvGrpSpPr>
        <p:grpSpPr>
          <a:xfrm>
            <a:off x="5310393" y="2196576"/>
            <a:ext cx="351286" cy="351286"/>
            <a:chOff x="1049375" y="2680675"/>
            <a:chExt cx="297725" cy="297725"/>
          </a:xfrm>
        </p:grpSpPr>
        <p:sp>
          <p:nvSpPr>
            <p:cNvPr id="10381" name="Google Shape;10381;p61"/>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1"/>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3" name="Google Shape;10383;p61"/>
          <p:cNvGrpSpPr/>
          <p:nvPr/>
        </p:nvGrpSpPr>
        <p:grpSpPr>
          <a:xfrm>
            <a:off x="7523845" y="1304623"/>
            <a:ext cx="348513" cy="348542"/>
            <a:chOff x="2872725" y="1954475"/>
            <a:chExt cx="295375" cy="295400"/>
          </a:xfrm>
        </p:grpSpPr>
        <p:sp>
          <p:nvSpPr>
            <p:cNvPr id="10384" name="Google Shape;10384;p61"/>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1"/>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1"/>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61"/>
          <p:cNvGrpSpPr/>
          <p:nvPr/>
        </p:nvGrpSpPr>
        <p:grpSpPr>
          <a:xfrm>
            <a:off x="7545216" y="1755196"/>
            <a:ext cx="305771" cy="350401"/>
            <a:chOff x="2890050" y="2318350"/>
            <a:chExt cx="259150" cy="296975"/>
          </a:xfrm>
        </p:grpSpPr>
        <p:sp>
          <p:nvSpPr>
            <p:cNvPr id="10388" name="Google Shape;10388;p61"/>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1"/>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0" name="Google Shape;10390;p61"/>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1" name="Google Shape;10391;p61"/>
          <p:cNvGrpSpPr/>
          <p:nvPr/>
        </p:nvGrpSpPr>
        <p:grpSpPr>
          <a:xfrm>
            <a:off x="6187732" y="2670650"/>
            <a:ext cx="347569" cy="347569"/>
            <a:chOff x="4685050" y="1945825"/>
            <a:chExt cx="294575" cy="294575"/>
          </a:xfrm>
        </p:grpSpPr>
        <p:sp>
          <p:nvSpPr>
            <p:cNvPr id="10392" name="Google Shape;10392;p61"/>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1"/>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1"/>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1"/>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1"/>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7" name="Google Shape;10397;p61"/>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1"/>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9" name="Google Shape;10399;p61"/>
          <p:cNvGrpSpPr/>
          <p:nvPr/>
        </p:nvGrpSpPr>
        <p:grpSpPr>
          <a:xfrm>
            <a:off x="7958004" y="3159625"/>
            <a:ext cx="348513" cy="347599"/>
            <a:chOff x="6131900" y="2301825"/>
            <a:chExt cx="295375" cy="294600"/>
          </a:xfrm>
        </p:grpSpPr>
        <p:sp>
          <p:nvSpPr>
            <p:cNvPr id="10400" name="Google Shape;10400;p61"/>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1"/>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1"/>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1"/>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4" name="Google Shape;10404;p61"/>
          <p:cNvGrpSpPr/>
          <p:nvPr/>
        </p:nvGrpSpPr>
        <p:grpSpPr>
          <a:xfrm>
            <a:off x="5753997" y="1304166"/>
            <a:ext cx="351315" cy="349457"/>
            <a:chOff x="1412450" y="1954475"/>
            <a:chExt cx="297750" cy="296175"/>
          </a:xfrm>
        </p:grpSpPr>
        <p:sp>
          <p:nvSpPr>
            <p:cNvPr id="10405" name="Google Shape;10405;p61"/>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1"/>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7" name="Google Shape;10407;p61"/>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8" name="Google Shape;10408;p61"/>
          <p:cNvGrpSpPr/>
          <p:nvPr/>
        </p:nvGrpSpPr>
        <p:grpSpPr>
          <a:xfrm>
            <a:off x="5753997" y="2196694"/>
            <a:ext cx="351315" cy="351050"/>
            <a:chOff x="1413250" y="2680675"/>
            <a:chExt cx="297750" cy="297525"/>
          </a:xfrm>
        </p:grpSpPr>
        <p:sp>
          <p:nvSpPr>
            <p:cNvPr id="10409" name="Google Shape;10409;p61"/>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1"/>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1"/>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1"/>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3" name="Google Shape;10413;p61"/>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1"/>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1"/>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6" name="Google Shape;10416;p61"/>
          <p:cNvGrpSpPr/>
          <p:nvPr/>
        </p:nvGrpSpPr>
        <p:grpSpPr>
          <a:xfrm>
            <a:off x="6630407" y="2670311"/>
            <a:ext cx="350371" cy="348247"/>
            <a:chOff x="5045775" y="1946400"/>
            <a:chExt cx="296950" cy="295150"/>
          </a:xfrm>
        </p:grpSpPr>
        <p:sp>
          <p:nvSpPr>
            <p:cNvPr id="10417" name="Google Shape;10417;p61"/>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1"/>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9" name="Google Shape;10419;p61"/>
          <p:cNvGrpSpPr/>
          <p:nvPr/>
        </p:nvGrpSpPr>
        <p:grpSpPr>
          <a:xfrm>
            <a:off x="6629006" y="3179138"/>
            <a:ext cx="353174" cy="308573"/>
            <a:chOff x="5046550" y="2327025"/>
            <a:chExt cx="299325" cy="261525"/>
          </a:xfrm>
        </p:grpSpPr>
        <p:sp>
          <p:nvSpPr>
            <p:cNvPr id="10420" name="Google Shape;10420;p61"/>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1"/>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1"/>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3" name="Google Shape;10423;p61"/>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4" name="Google Shape;10424;p61"/>
          <p:cNvGrpSpPr/>
          <p:nvPr/>
        </p:nvGrpSpPr>
        <p:grpSpPr>
          <a:xfrm>
            <a:off x="7956604" y="3608476"/>
            <a:ext cx="351315" cy="348513"/>
            <a:chOff x="6167350" y="2672800"/>
            <a:chExt cx="297750" cy="295375"/>
          </a:xfrm>
        </p:grpSpPr>
        <p:sp>
          <p:nvSpPr>
            <p:cNvPr id="10425" name="Google Shape;10425;p61"/>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1"/>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1"/>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1"/>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1"/>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0" name="Google Shape;10430;p61"/>
          <p:cNvGrpSpPr/>
          <p:nvPr/>
        </p:nvGrpSpPr>
        <p:grpSpPr>
          <a:xfrm>
            <a:off x="6197601" y="1303709"/>
            <a:ext cx="347599" cy="350371"/>
            <a:chOff x="1777925" y="1953700"/>
            <a:chExt cx="294600" cy="296950"/>
          </a:xfrm>
        </p:grpSpPr>
        <p:sp>
          <p:nvSpPr>
            <p:cNvPr id="10431" name="Google Shape;10431;p61"/>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1"/>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1"/>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1"/>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61"/>
          <p:cNvGrpSpPr/>
          <p:nvPr/>
        </p:nvGrpSpPr>
        <p:grpSpPr>
          <a:xfrm>
            <a:off x="6213411" y="1756597"/>
            <a:ext cx="315977" cy="347599"/>
            <a:chOff x="1790525" y="2319150"/>
            <a:chExt cx="267800" cy="294600"/>
          </a:xfrm>
        </p:grpSpPr>
        <p:sp>
          <p:nvSpPr>
            <p:cNvPr id="10436" name="Google Shape;10436;p61"/>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1"/>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8" name="Google Shape;10438;p61"/>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9" name="Google Shape;10439;p61"/>
          <p:cNvGrpSpPr/>
          <p:nvPr/>
        </p:nvGrpSpPr>
        <p:grpSpPr>
          <a:xfrm>
            <a:off x="4866386" y="2670163"/>
            <a:ext cx="349457" cy="348542"/>
            <a:chOff x="3599700" y="1954475"/>
            <a:chExt cx="296175" cy="295400"/>
          </a:xfrm>
        </p:grpSpPr>
        <p:sp>
          <p:nvSpPr>
            <p:cNvPr id="10440" name="Google Shape;10440;p61"/>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1"/>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1"/>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61"/>
          <p:cNvGrpSpPr/>
          <p:nvPr/>
        </p:nvGrpSpPr>
        <p:grpSpPr>
          <a:xfrm>
            <a:off x="4867316" y="3159626"/>
            <a:ext cx="347599" cy="347599"/>
            <a:chOff x="3601275" y="2319150"/>
            <a:chExt cx="294600" cy="294600"/>
          </a:xfrm>
        </p:grpSpPr>
        <p:sp>
          <p:nvSpPr>
            <p:cNvPr id="10444" name="Google Shape;10444;p61"/>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1"/>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6" name="Google Shape;10446;p61"/>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7" name="Google Shape;10447;p61"/>
          <p:cNvGrpSpPr/>
          <p:nvPr/>
        </p:nvGrpSpPr>
        <p:grpSpPr>
          <a:xfrm>
            <a:off x="7087019" y="2669721"/>
            <a:ext cx="328071" cy="349427"/>
            <a:chOff x="5421475" y="1945825"/>
            <a:chExt cx="278050" cy="296150"/>
          </a:xfrm>
        </p:grpSpPr>
        <p:sp>
          <p:nvSpPr>
            <p:cNvPr id="10448" name="Google Shape;10448;p61"/>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1"/>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1"/>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1"/>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1"/>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1"/>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1"/>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1"/>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6" name="Google Shape;10456;p61"/>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61"/>
          <p:cNvGrpSpPr/>
          <p:nvPr/>
        </p:nvGrpSpPr>
        <p:grpSpPr>
          <a:xfrm>
            <a:off x="7075869" y="3670273"/>
            <a:ext cx="350371" cy="224918"/>
            <a:chOff x="5411225" y="2726350"/>
            <a:chExt cx="296950" cy="190625"/>
          </a:xfrm>
        </p:grpSpPr>
        <p:sp>
          <p:nvSpPr>
            <p:cNvPr id="10458" name="Google Shape;10458;p61"/>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1"/>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61"/>
          <p:cNvGrpSpPr/>
          <p:nvPr/>
        </p:nvGrpSpPr>
        <p:grpSpPr>
          <a:xfrm>
            <a:off x="6185904" y="4059546"/>
            <a:ext cx="351286" cy="326390"/>
            <a:chOff x="6524150" y="1938725"/>
            <a:chExt cx="297725" cy="276625"/>
          </a:xfrm>
        </p:grpSpPr>
        <p:sp>
          <p:nvSpPr>
            <p:cNvPr id="10461" name="Google Shape;10461;p61"/>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1"/>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1"/>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1"/>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5" name="Google Shape;10465;p61"/>
          <p:cNvGrpSpPr/>
          <p:nvPr/>
        </p:nvGrpSpPr>
        <p:grpSpPr>
          <a:xfrm>
            <a:off x="6631047" y="1756007"/>
            <a:ext cx="363380" cy="348778"/>
            <a:chOff x="2140225" y="2318650"/>
            <a:chExt cx="307975" cy="295600"/>
          </a:xfrm>
        </p:grpSpPr>
        <p:sp>
          <p:nvSpPr>
            <p:cNvPr id="10466" name="Google Shape;10466;p61"/>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1"/>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61"/>
          <p:cNvGrpSpPr/>
          <p:nvPr/>
        </p:nvGrpSpPr>
        <p:grpSpPr>
          <a:xfrm>
            <a:off x="6636607" y="2197505"/>
            <a:ext cx="352259" cy="349427"/>
            <a:chOff x="2139425" y="2682250"/>
            <a:chExt cx="298550" cy="296150"/>
          </a:xfrm>
        </p:grpSpPr>
        <p:sp>
          <p:nvSpPr>
            <p:cNvPr id="10469" name="Google Shape;10469;p61"/>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1"/>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1"/>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1"/>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3" name="Google Shape;10473;p61"/>
          <p:cNvGrpSpPr/>
          <p:nvPr/>
        </p:nvGrpSpPr>
        <p:grpSpPr>
          <a:xfrm>
            <a:off x="5301219" y="2711991"/>
            <a:ext cx="350401" cy="264888"/>
            <a:chOff x="3962775" y="1990700"/>
            <a:chExt cx="296975" cy="224500"/>
          </a:xfrm>
        </p:grpSpPr>
        <p:sp>
          <p:nvSpPr>
            <p:cNvPr id="10474" name="Google Shape;10474;p61"/>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1"/>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1"/>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1"/>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61"/>
          <p:cNvGrpSpPr/>
          <p:nvPr/>
        </p:nvGrpSpPr>
        <p:grpSpPr>
          <a:xfrm>
            <a:off x="5301691" y="3158697"/>
            <a:ext cx="349457" cy="349457"/>
            <a:chOff x="3963575" y="2317575"/>
            <a:chExt cx="296175" cy="296175"/>
          </a:xfrm>
        </p:grpSpPr>
        <p:sp>
          <p:nvSpPr>
            <p:cNvPr id="10479" name="Google Shape;10479;p61"/>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1"/>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1"/>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1"/>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1"/>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1"/>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1"/>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1"/>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1"/>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1"/>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1"/>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1"/>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1"/>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1"/>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1"/>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1"/>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61"/>
          <p:cNvGrpSpPr/>
          <p:nvPr/>
        </p:nvGrpSpPr>
        <p:grpSpPr>
          <a:xfrm>
            <a:off x="5301691" y="3608476"/>
            <a:ext cx="349457" cy="348513"/>
            <a:chOff x="3962775" y="2683025"/>
            <a:chExt cx="296175" cy="295375"/>
          </a:xfrm>
        </p:grpSpPr>
        <p:sp>
          <p:nvSpPr>
            <p:cNvPr id="10496" name="Google Shape;10496;p61"/>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1"/>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1"/>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9" name="Google Shape;10499;p61"/>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0" name="Google Shape;10500;p61"/>
          <p:cNvGrpSpPr/>
          <p:nvPr/>
        </p:nvGrpSpPr>
        <p:grpSpPr>
          <a:xfrm>
            <a:off x="7516228" y="3159168"/>
            <a:ext cx="348513" cy="348513"/>
            <a:chOff x="5775900" y="2308125"/>
            <a:chExt cx="295375" cy="295375"/>
          </a:xfrm>
        </p:grpSpPr>
        <p:sp>
          <p:nvSpPr>
            <p:cNvPr id="10501" name="Google Shape;10501;p61"/>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1"/>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1"/>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1"/>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1"/>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61"/>
          <p:cNvGrpSpPr/>
          <p:nvPr/>
        </p:nvGrpSpPr>
        <p:grpSpPr>
          <a:xfrm>
            <a:off x="7537142" y="3608004"/>
            <a:ext cx="306686" cy="349457"/>
            <a:chOff x="5794025" y="2673575"/>
            <a:chExt cx="259925" cy="296175"/>
          </a:xfrm>
        </p:grpSpPr>
        <p:sp>
          <p:nvSpPr>
            <p:cNvPr id="10507" name="Google Shape;10507;p61"/>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1"/>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9" name="Google Shape;10509;p61"/>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1"/>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1" name="Google Shape;10511;p61"/>
          <p:cNvGrpSpPr/>
          <p:nvPr/>
        </p:nvGrpSpPr>
        <p:grpSpPr>
          <a:xfrm>
            <a:off x="6637536" y="1304166"/>
            <a:ext cx="350401" cy="349457"/>
            <a:chOff x="2141000" y="1954475"/>
            <a:chExt cx="296975" cy="296175"/>
          </a:xfrm>
        </p:grpSpPr>
        <p:sp>
          <p:nvSpPr>
            <p:cNvPr id="10512" name="Google Shape;10512;p61"/>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1"/>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1"/>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1"/>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19" name="Shape 10519"/>
        <p:cNvGrpSpPr/>
        <p:nvPr/>
      </p:nvGrpSpPr>
      <p:grpSpPr>
        <a:xfrm>
          <a:off x="0" y="0"/>
          <a:ext cx="0" cy="0"/>
          <a:chOff x="0" y="0"/>
          <a:chExt cx="0" cy="0"/>
        </a:xfrm>
      </p:grpSpPr>
      <p:sp>
        <p:nvSpPr>
          <p:cNvPr id="10520" name="Google Shape;10520;p62"/>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21" name="Google Shape;10521;p62"/>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22" name="Google Shape;10522;p62"/>
          <p:cNvGrpSpPr/>
          <p:nvPr/>
        </p:nvGrpSpPr>
        <p:grpSpPr>
          <a:xfrm>
            <a:off x="882957" y="1306638"/>
            <a:ext cx="292442" cy="355741"/>
            <a:chOff x="-35830350" y="1912725"/>
            <a:chExt cx="241050" cy="293225"/>
          </a:xfrm>
        </p:grpSpPr>
        <p:sp>
          <p:nvSpPr>
            <p:cNvPr id="10523" name="Google Shape;10523;p62"/>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2"/>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62"/>
          <p:cNvGrpSpPr/>
          <p:nvPr/>
        </p:nvGrpSpPr>
        <p:grpSpPr>
          <a:xfrm>
            <a:off x="851444" y="1766235"/>
            <a:ext cx="355468" cy="353587"/>
            <a:chOff x="-35854750" y="2272675"/>
            <a:chExt cx="293000" cy="291450"/>
          </a:xfrm>
        </p:grpSpPr>
        <p:sp>
          <p:nvSpPr>
            <p:cNvPr id="10526" name="Google Shape;10526;p62"/>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2"/>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2"/>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62"/>
          <p:cNvGrpSpPr/>
          <p:nvPr/>
        </p:nvGrpSpPr>
        <p:grpSpPr>
          <a:xfrm>
            <a:off x="850958" y="2220821"/>
            <a:ext cx="356438" cy="354558"/>
            <a:chOff x="-35853975" y="2631825"/>
            <a:chExt cx="293800" cy="292250"/>
          </a:xfrm>
        </p:grpSpPr>
        <p:sp>
          <p:nvSpPr>
            <p:cNvPr id="10530" name="Google Shape;10530;p62"/>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2"/>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2"/>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2"/>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2"/>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2"/>
          <p:cNvGrpSpPr/>
          <p:nvPr/>
        </p:nvGrpSpPr>
        <p:grpSpPr>
          <a:xfrm>
            <a:off x="3089562" y="1307714"/>
            <a:ext cx="353587" cy="353587"/>
            <a:chOff x="-34032200" y="1916675"/>
            <a:chExt cx="291450" cy="291450"/>
          </a:xfrm>
        </p:grpSpPr>
        <p:sp>
          <p:nvSpPr>
            <p:cNvPr id="10536" name="Google Shape;10536;p62"/>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2"/>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2"/>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2"/>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0" name="Google Shape;10540;p62"/>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1" name="Google Shape;10541;p62"/>
          <p:cNvGrpSpPr/>
          <p:nvPr/>
        </p:nvGrpSpPr>
        <p:grpSpPr>
          <a:xfrm>
            <a:off x="3089092" y="2220821"/>
            <a:ext cx="354527" cy="354558"/>
            <a:chOff x="-34032200" y="2634975"/>
            <a:chExt cx="292225" cy="292250"/>
          </a:xfrm>
        </p:grpSpPr>
        <p:sp>
          <p:nvSpPr>
            <p:cNvPr id="10542" name="Google Shape;10542;p62"/>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2"/>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2"/>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62"/>
          <p:cNvGrpSpPr/>
          <p:nvPr/>
        </p:nvGrpSpPr>
        <p:grpSpPr>
          <a:xfrm>
            <a:off x="1739487" y="2687069"/>
            <a:ext cx="358379" cy="354527"/>
            <a:chOff x="-32245875" y="1938725"/>
            <a:chExt cx="295400" cy="292225"/>
          </a:xfrm>
        </p:grpSpPr>
        <p:sp>
          <p:nvSpPr>
            <p:cNvPr id="10546" name="Google Shape;10546;p62"/>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2"/>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2"/>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62"/>
          <p:cNvGrpSpPr/>
          <p:nvPr/>
        </p:nvGrpSpPr>
        <p:grpSpPr>
          <a:xfrm>
            <a:off x="1736150" y="3156468"/>
            <a:ext cx="365052" cy="352162"/>
            <a:chOff x="-32243500" y="2299850"/>
            <a:chExt cx="300900" cy="290275"/>
          </a:xfrm>
        </p:grpSpPr>
        <p:sp>
          <p:nvSpPr>
            <p:cNvPr id="10550" name="Google Shape;10550;p62"/>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2"/>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2" name="Google Shape;10552;p62"/>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3" name="Google Shape;10553;p62"/>
          <p:cNvGrpSpPr/>
          <p:nvPr/>
        </p:nvGrpSpPr>
        <p:grpSpPr>
          <a:xfrm>
            <a:off x="1299432" y="1306759"/>
            <a:ext cx="354527" cy="355498"/>
            <a:chOff x="-35495600" y="1912725"/>
            <a:chExt cx="292225" cy="293025"/>
          </a:xfrm>
        </p:grpSpPr>
        <p:sp>
          <p:nvSpPr>
            <p:cNvPr id="10554" name="Google Shape;10554;p62"/>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2"/>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2"/>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7" name="Google Shape;10557;p62"/>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8" name="Google Shape;10558;p62"/>
          <p:cNvGrpSpPr/>
          <p:nvPr/>
        </p:nvGrpSpPr>
        <p:grpSpPr>
          <a:xfrm>
            <a:off x="1299432" y="2221307"/>
            <a:ext cx="354527" cy="353587"/>
            <a:chOff x="-35495600" y="2631825"/>
            <a:chExt cx="292225" cy="291450"/>
          </a:xfrm>
        </p:grpSpPr>
        <p:sp>
          <p:nvSpPr>
            <p:cNvPr id="10559" name="Google Shape;10559;p62"/>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2"/>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2"/>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2"/>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62"/>
          <p:cNvGrpSpPr/>
          <p:nvPr/>
        </p:nvGrpSpPr>
        <p:grpSpPr>
          <a:xfrm>
            <a:off x="3537081" y="1307714"/>
            <a:ext cx="353587" cy="353587"/>
            <a:chOff x="-33673825" y="1916675"/>
            <a:chExt cx="291450" cy="291450"/>
          </a:xfrm>
        </p:grpSpPr>
        <p:sp>
          <p:nvSpPr>
            <p:cNvPr id="10564" name="Google Shape;10564;p62"/>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2"/>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2"/>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2"/>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8" name="Google Shape;10568;p62"/>
          <p:cNvGrpSpPr/>
          <p:nvPr/>
        </p:nvGrpSpPr>
        <p:grpSpPr>
          <a:xfrm>
            <a:off x="3534700" y="1765295"/>
            <a:ext cx="358349" cy="355468"/>
            <a:chOff x="-33676975" y="2275050"/>
            <a:chExt cx="295375" cy="293000"/>
          </a:xfrm>
        </p:grpSpPr>
        <p:sp>
          <p:nvSpPr>
            <p:cNvPr id="10569" name="Google Shape;10569;p62"/>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2"/>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2"/>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2" name="Google Shape;10572;p62"/>
          <p:cNvGrpSpPr/>
          <p:nvPr/>
        </p:nvGrpSpPr>
        <p:grpSpPr>
          <a:xfrm>
            <a:off x="3537081" y="2220594"/>
            <a:ext cx="353587" cy="355013"/>
            <a:chOff x="-33673825" y="2634975"/>
            <a:chExt cx="291450" cy="292625"/>
          </a:xfrm>
        </p:grpSpPr>
        <p:sp>
          <p:nvSpPr>
            <p:cNvPr id="10573" name="Google Shape;10573;p62"/>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2"/>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62"/>
          <p:cNvGrpSpPr/>
          <p:nvPr/>
        </p:nvGrpSpPr>
        <p:grpSpPr>
          <a:xfrm>
            <a:off x="2205089" y="2687509"/>
            <a:ext cx="329687" cy="353648"/>
            <a:chOff x="-31874100" y="1939525"/>
            <a:chExt cx="271750" cy="291500"/>
          </a:xfrm>
        </p:grpSpPr>
        <p:sp>
          <p:nvSpPr>
            <p:cNvPr id="10576" name="Google Shape;10576;p62"/>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2"/>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8" name="Google Shape;10578;p62"/>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9" name="Google Shape;10579;p62"/>
          <p:cNvGrpSpPr/>
          <p:nvPr/>
        </p:nvGrpSpPr>
        <p:grpSpPr>
          <a:xfrm>
            <a:off x="2186451" y="3616531"/>
            <a:ext cx="366963" cy="352768"/>
            <a:chOff x="-31889075" y="2658950"/>
            <a:chExt cx="302475" cy="290775"/>
          </a:xfrm>
        </p:grpSpPr>
        <p:sp>
          <p:nvSpPr>
            <p:cNvPr id="10580" name="Google Shape;10580;p62"/>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2"/>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2" name="Google Shape;10582;p62"/>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3" name="Google Shape;10583;p62"/>
          <p:cNvGrpSpPr/>
          <p:nvPr/>
        </p:nvGrpSpPr>
        <p:grpSpPr>
          <a:xfrm>
            <a:off x="1747421" y="1306759"/>
            <a:ext cx="354527" cy="355498"/>
            <a:chOff x="-35136450" y="1912725"/>
            <a:chExt cx="292225" cy="293025"/>
          </a:xfrm>
        </p:grpSpPr>
        <p:sp>
          <p:nvSpPr>
            <p:cNvPr id="10584" name="Google Shape;10584;p62"/>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2"/>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2"/>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7" name="Google Shape;10587;p62"/>
          <p:cNvGrpSpPr/>
          <p:nvPr/>
        </p:nvGrpSpPr>
        <p:grpSpPr>
          <a:xfrm>
            <a:off x="1747891" y="1765978"/>
            <a:ext cx="353587" cy="354103"/>
            <a:chOff x="-35134875" y="2272675"/>
            <a:chExt cx="291450" cy="291875"/>
          </a:xfrm>
        </p:grpSpPr>
        <p:sp>
          <p:nvSpPr>
            <p:cNvPr id="10588" name="Google Shape;10588;p62"/>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2"/>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2"/>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2"/>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2"/>
          <p:cNvGrpSpPr/>
          <p:nvPr/>
        </p:nvGrpSpPr>
        <p:grpSpPr>
          <a:xfrm>
            <a:off x="1789458" y="2221307"/>
            <a:ext cx="270453" cy="353587"/>
            <a:chOff x="-35101800" y="2631050"/>
            <a:chExt cx="222925" cy="291450"/>
          </a:xfrm>
        </p:grpSpPr>
        <p:sp>
          <p:nvSpPr>
            <p:cNvPr id="10593" name="Google Shape;10593;p62"/>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2"/>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2"/>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2"/>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7" name="Google Shape;10597;p62"/>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8" name="Google Shape;10598;p62"/>
          <p:cNvGrpSpPr/>
          <p:nvPr/>
        </p:nvGrpSpPr>
        <p:grpSpPr>
          <a:xfrm>
            <a:off x="3977510" y="1765295"/>
            <a:ext cx="353587" cy="355468"/>
            <a:chOff x="-33314675" y="2275050"/>
            <a:chExt cx="291450" cy="293000"/>
          </a:xfrm>
        </p:grpSpPr>
        <p:sp>
          <p:nvSpPr>
            <p:cNvPr id="10599" name="Google Shape;10599;p62"/>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2"/>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2"/>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2" name="Google Shape;10602;p62"/>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3" name="Google Shape;10603;p62"/>
          <p:cNvGrpSpPr/>
          <p:nvPr/>
        </p:nvGrpSpPr>
        <p:grpSpPr>
          <a:xfrm>
            <a:off x="2639701" y="2687555"/>
            <a:ext cx="353587" cy="353557"/>
            <a:chOff x="-31523625" y="1939525"/>
            <a:chExt cx="291450" cy="291425"/>
          </a:xfrm>
        </p:grpSpPr>
        <p:sp>
          <p:nvSpPr>
            <p:cNvPr id="10604" name="Google Shape;10604;p62"/>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2"/>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2"/>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2"/>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2"/>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2"/>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2"/>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2"/>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2"/>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2"/>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2"/>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5" name="Google Shape;10615;p62"/>
          <p:cNvGrpSpPr/>
          <p:nvPr/>
        </p:nvGrpSpPr>
        <p:grpSpPr>
          <a:xfrm>
            <a:off x="2638746" y="3155755"/>
            <a:ext cx="355498" cy="353587"/>
            <a:chOff x="-31523625" y="2298675"/>
            <a:chExt cx="293025" cy="291450"/>
          </a:xfrm>
        </p:grpSpPr>
        <p:sp>
          <p:nvSpPr>
            <p:cNvPr id="10616" name="Google Shape;10616;p62"/>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2"/>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2"/>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9" name="Google Shape;10619;p62"/>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2"/>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1" name="Google Shape;10621;p62"/>
          <p:cNvGrpSpPr/>
          <p:nvPr/>
        </p:nvGrpSpPr>
        <p:grpSpPr>
          <a:xfrm>
            <a:off x="2205934" y="1307729"/>
            <a:ext cx="331598" cy="353557"/>
            <a:chOff x="-34767825" y="1914325"/>
            <a:chExt cx="273325" cy="291425"/>
          </a:xfrm>
        </p:grpSpPr>
        <p:sp>
          <p:nvSpPr>
            <p:cNvPr id="10622" name="Google Shape;10622;p62"/>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2"/>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2"/>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5" name="Google Shape;10625;p62"/>
          <p:cNvGrpSpPr/>
          <p:nvPr/>
        </p:nvGrpSpPr>
        <p:grpSpPr>
          <a:xfrm>
            <a:off x="2193513" y="1765280"/>
            <a:ext cx="356438" cy="355498"/>
            <a:chOff x="-34778075" y="2272675"/>
            <a:chExt cx="293800" cy="293025"/>
          </a:xfrm>
        </p:grpSpPr>
        <p:sp>
          <p:nvSpPr>
            <p:cNvPr id="10626" name="Google Shape;10626;p62"/>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2"/>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2"/>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9" name="Google Shape;10629;p62"/>
          <p:cNvGrpSpPr/>
          <p:nvPr/>
        </p:nvGrpSpPr>
        <p:grpSpPr>
          <a:xfrm>
            <a:off x="2194939" y="2221307"/>
            <a:ext cx="353587" cy="353587"/>
            <a:chOff x="-34776500" y="2631825"/>
            <a:chExt cx="291450" cy="291450"/>
          </a:xfrm>
        </p:grpSpPr>
        <p:sp>
          <p:nvSpPr>
            <p:cNvPr id="10630" name="Google Shape;10630;p62"/>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2"/>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2"/>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3" name="Google Shape;10633;p62"/>
          <p:cNvGrpSpPr/>
          <p:nvPr/>
        </p:nvGrpSpPr>
        <p:grpSpPr>
          <a:xfrm>
            <a:off x="853628" y="2685160"/>
            <a:ext cx="354527" cy="358349"/>
            <a:chOff x="-32956300" y="1915900"/>
            <a:chExt cx="292225" cy="295375"/>
          </a:xfrm>
        </p:grpSpPr>
        <p:sp>
          <p:nvSpPr>
            <p:cNvPr id="10634" name="Google Shape;10634;p62"/>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2"/>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6" name="Google Shape;10636;p62"/>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2"/>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8" name="Google Shape;10638;p62"/>
          <p:cNvGrpSpPr/>
          <p:nvPr/>
        </p:nvGrpSpPr>
        <p:grpSpPr>
          <a:xfrm>
            <a:off x="3081101" y="2687555"/>
            <a:ext cx="356438" cy="353557"/>
            <a:chOff x="-31166825" y="1939525"/>
            <a:chExt cx="293800" cy="291425"/>
          </a:xfrm>
        </p:grpSpPr>
        <p:sp>
          <p:nvSpPr>
            <p:cNvPr id="10639" name="Google Shape;10639;p62"/>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2"/>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2"/>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2"/>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2"/>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2"/>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2"/>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2"/>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2"/>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2"/>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2"/>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62"/>
          <p:cNvGrpSpPr/>
          <p:nvPr/>
        </p:nvGrpSpPr>
        <p:grpSpPr>
          <a:xfrm>
            <a:off x="3082057" y="3155482"/>
            <a:ext cx="354527" cy="354133"/>
            <a:chOff x="-31165250" y="2298675"/>
            <a:chExt cx="292225" cy="291900"/>
          </a:xfrm>
        </p:grpSpPr>
        <p:sp>
          <p:nvSpPr>
            <p:cNvPr id="10651" name="Google Shape;10651;p62"/>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2"/>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2"/>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4" name="Google Shape;10654;p62"/>
          <p:cNvGrpSpPr/>
          <p:nvPr/>
        </p:nvGrpSpPr>
        <p:grpSpPr>
          <a:xfrm>
            <a:off x="3082542" y="3616136"/>
            <a:ext cx="353557" cy="353557"/>
            <a:chOff x="-31164450" y="2657050"/>
            <a:chExt cx="291425" cy="291425"/>
          </a:xfrm>
        </p:grpSpPr>
        <p:sp>
          <p:nvSpPr>
            <p:cNvPr id="10655" name="Google Shape;10655;p62"/>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2"/>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2"/>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2"/>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9" name="Google Shape;10659;p62"/>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62"/>
          <p:cNvGrpSpPr/>
          <p:nvPr/>
        </p:nvGrpSpPr>
        <p:grpSpPr>
          <a:xfrm>
            <a:off x="2632987" y="1307366"/>
            <a:ext cx="358349" cy="354285"/>
            <a:chOff x="-34421275" y="1912725"/>
            <a:chExt cx="295375" cy="292025"/>
          </a:xfrm>
        </p:grpSpPr>
        <p:sp>
          <p:nvSpPr>
            <p:cNvPr id="10661" name="Google Shape;10661;p62"/>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2"/>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62"/>
          <p:cNvGrpSpPr/>
          <p:nvPr/>
        </p:nvGrpSpPr>
        <p:grpSpPr>
          <a:xfrm>
            <a:off x="2632032" y="1765280"/>
            <a:ext cx="360260" cy="355498"/>
            <a:chOff x="-34418125" y="2271100"/>
            <a:chExt cx="296950" cy="293025"/>
          </a:xfrm>
        </p:grpSpPr>
        <p:sp>
          <p:nvSpPr>
            <p:cNvPr id="10664" name="Google Shape;10664;p62"/>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2"/>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2"/>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2"/>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2"/>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62"/>
          <p:cNvGrpSpPr/>
          <p:nvPr/>
        </p:nvGrpSpPr>
        <p:grpSpPr>
          <a:xfrm>
            <a:off x="2632987" y="2221307"/>
            <a:ext cx="358349" cy="353587"/>
            <a:chOff x="-34421275" y="2631050"/>
            <a:chExt cx="295375" cy="291450"/>
          </a:xfrm>
        </p:grpSpPr>
        <p:sp>
          <p:nvSpPr>
            <p:cNvPr id="10670" name="Google Shape;10670;p62"/>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2"/>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2"/>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2"/>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4" name="Google Shape;10674;p62"/>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2"/>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2"/>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7" name="Google Shape;10677;p62"/>
          <p:cNvGrpSpPr/>
          <p:nvPr/>
        </p:nvGrpSpPr>
        <p:grpSpPr>
          <a:xfrm>
            <a:off x="3537620" y="2688025"/>
            <a:ext cx="353587" cy="352617"/>
            <a:chOff x="-30805300" y="1938725"/>
            <a:chExt cx="291450" cy="290650"/>
          </a:xfrm>
        </p:grpSpPr>
        <p:sp>
          <p:nvSpPr>
            <p:cNvPr id="10678" name="Google Shape;10678;p62"/>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62"/>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62"/>
          <p:cNvGrpSpPr/>
          <p:nvPr/>
        </p:nvGrpSpPr>
        <p:grpSpPr>
          <a:xfrm>
            <a:off x="3538105" y="3155952"/>
            <a:ext cx="352617" cy="353193"/>
            <a:chOff x="-30805300" y="2298675"/>
            <a:chExt cx="290650" cy="291125"/>
          </a:xfrm>
        </p:grpSpPr>
        <p:sp>
          <p:nvSpPr>
            <p:cNvPr id="10681" name="Google Shape;10681;p62"/>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2"/>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2"/>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2"/>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62"/>
          <p:cNvGrpSpPr/>
          <p:nvPr/>
        </p:nvGrpSpPr>
        <p:grpSpPr>
          <a:xfrm>
            <a:off x="3537635" y="3616136"/>
            <a:ext cx="353557" cy="353557"/>
            <a:chOff x="-30806075" y="2657050"/>
            <a:chExt cx="291425" cy="291425"/>
          </a:xfrm>
        </p:grpSpPr>
        <p:sp>
          <p:nvSpPr>
            <p:cNvPr id="10686" name="Google Shape;10686;p62"/>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2"/>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2"/>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62"/>
          <p:cNvGrpSpPr/>
          <p:nvPr/>
        </p:nvGrpSpPr>
        <p:grpSpPr>
          <a:xfrm>
            <a:off x="2639681" y="4073943"/>
            <a:ext cx="353557" cy="353557"/>
            <a:chOff x="-30064925" y="2332550"/>
            <a:chExt cx="291425" cy="291425"/>
          </a:xfrm>
        </p:grpSpPr>
        <p:sp>
          <p:nvSpPr>
            <p:cNvPr id="10690" name="Google Shape;10690;p62"/>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2"/>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2"/>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3" name="Google Shape;10693;p62"/>
          <p:cNvGrpSpPr/>
          <p:nvPr/>
        </p:nvGrpSpPr>
        <p:grpSpPr>
          <a:xfrm>
            <a:off x="3983068" y="2683443"/>
            <a:ext cx="348855" cy="347879"/>
            <a:chOff x="2821450" y="2957850"/>
            <a:chExt cx="259275" cy="258550"/>
          </a:xfrm>
        </p:grpSpPr>
        <p:sp>
          <p:nvSpPr>
            <p:cNvPr id="10694" name="Google Shape;10694;p62"/>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2"/>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2"/>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697" name="Google Shape;10697;p62"/>
          <p:cNvGrpSpPr/>
          <p:nvPr/>
        </p:nvGrpSpPr>
        <p:grpSpPr>
          <a:xfrm>
            <a:off x="4858100" y="1304461"/>
            <a:ext cx="361090" cy="361090"/>
            <a:chOff x="-57970450" y="1903275"/>
            <a:chExt cx="318225" cy="318225"/>
          </a:xfrm>
        </p:grpSpPr>
        <p:sp>
          <p:nvSpPr>
            <p:cNvPr id="10698" name="Google Shape;10698;p62"/>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2"/>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2"/>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2"/>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62"/>
          <p:cNvGrpSpPr/>
          <p:nvPr/>
        </p:nvGrpSpPr>
        <p:grpSpPr>
          <a:xfrm>
            <a:off x="4880000" y="1780418"/>
            <a:ext cx="317290" cy="359303"/>
            <a:chOff x="-57950750" y="2296300"/>
            <a:chExt cx="279625" cy="316650"/>
          </a:xfrm>
        </p:grpSpPr>
        <p:sp>
          <p:nvSpPr>
            <p:cNvPr id="10703" name="Google Shape;10703;p62"/>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2"/>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2"/>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2"/>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62"/>
          <p:cNvGrpSpPr/>
          <p:nvPr/>
        </p:nvGrpSpPr>
        <p:grpSpPr>
          <a:xfrm>
            <a:off x="4858214" y="2232094"/>
            <a:ext cx="360863" cy="360211"/>
            <a:chOff x="-57969675" y="2687750"/>
            <a:chExt cx="318025" cy="317450"/>
          </a:xfrm>
        </p:grpSpPr>
        <p:sp>
          <p:nvSpPr>
            <p:cNvPr id="10708" name="Google Shape;10708;p62"/>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2"/>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2"/>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2"/>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2" name="Google Shape;10712;p62"/>
          <p:cNvGrpSpPr/>
          <p:nvPr/>
        </p:nvGrpSpPr>
        <p:grpSpPr>
          <a:xfrm>
            <a:off x="7067397" y="1304461"/>
            <a:ext cx="363785" cy="361090"/>
            <a:chOff x="-56012425" y="1903275"/>
            <a:chExt cx="320600" cy="318225"/>
          </a:xfrm>
        </p:grpSpPr>
        <p:sp>
          <p:nvSpPr>
            <p:cNvPr id="10713" name="Google Shape;10713;p62"/>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2"/>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62"/>
          <p:cNvGrpSpPr/>
          <p:nvPr/>
        </p:nvGrpSpPr>
        <p:grpSpPr>
          <a:xfrm>
            <a:off x="7068290" y="1778631"/>
            <a:ext cx="361998" cy="361998"/>
            <a:chOff x="-56010850" y="2294725"/>
            <a:chExt cx="319025" cy="319025"/>
          </a:xfrm>
        </p:grpSpPr>
        <p:sp>
          <p:nvSpPr>
            <p:cNvPr id="10716" name="Google Shape;10716;p62"/>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2"/>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2"/>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2"/>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62"/>
          <p:cNvGrpSpPr/>
          <p:nvPr/>
        </p:nvGrpSpPr>
        <p:grpSpPr>
          <a:xfrm>
            <a:off x="7068305" y="2231215"/>
            <a:ext cx="361969" cy="361090"/>
            <a:chOff x="-56010050" y="2686975"/>
            <a:chExt cx="319000" cy="318225"/>
          </a:xfrm>
        </p:grpSpPr>
        <p:sp>
          <p:nvSpPr>
            <p:cNvPr id="10721" name="Google Shape;10721;p62"/>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2"/>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2"/>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2"/>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62"/>
          <p:cNvGrpSpPr/>
          <p:nvPr/>
        </p:nvGrpSpPr>
        <p:grpSpPr>
          <a:xfrm>
            <a:off x="5753801" y="2684124"/>
            <a:ext cx="361998" cy="361090"/>
            <a:chOff x="-54081175" y="1903275"/>
            <a:chExt cx="319025" cy="318225"/>
          </a:xfrm>
        </p:grpSpPr>
        <p:sp>
          <p:nvSpPr>
            <p:cNvPr id="10726" name="Google Shape;10726;p62"/>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2"/>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62"/>
          <p:cNvGrpSpPr/>
          <p:nvPr/>
        </p:nvGrpSpPr>
        <p:grpSpPr>
          <a:xfrm>
            <a:off x="5776154" y="3137587"/>
            <a:ext cx="317290" cy="360211"/>
            <a:chOff x="-54063050" y="2296300"/>
            <a:chExt cx="279625" cy="317450"/>
          </a:xfrm>
        </p:grpSpPr>
        <p:sp>
          <p:nvSpPr>
            <p:cNvPr id="10729" name="Google Shape;10729;p62"/>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2"/>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2"/>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2"/>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3" name="Google Shape;10733;p62"/>
          <p:cNvGrpSpPr/>
          <p:nvPr/>
        </p:nvGrpSpPr>
        <p:grpSpPr>
          <a:xfrm>
            <a:off x="5776154" y="3601649"/>
            <a:ext cx="317290" cy="361033"/>
            <a:chOff x="-54061475" y="2685450"/>
            <a:chExt cx="279625" cy="318175"/>
          </a:xfrm>
        </p:grpSpPr>
        <p:sp>
          <p:nvSpPr>
            <p:cNvPr id="10734" name="Google Shape;10734;p62"/>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2"/>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2"/>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2"/>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62"/>
          <p:cNvGrpSpPr/>
          <p:nvPr/>
        </p:nvGrpSpPr>
        <p:grpSpPr>
          <a:xfrm>
            <a:off x="8029690" y="2693967"/>
            <a:ext cx="275278" cy="361969"/>
            <a:chOff x="-52074300" y="1911950"/>
            <a:chExt cx="242600" cy="319000"/>
          </a:xfrm>
        </p:grpSpPr>
        <p:sp>
          <p:nvSpPr>
            <p:cNvPr id="10739" name="Google Shape;10739;p62"/>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2"/>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2"/>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2"/>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2"/>
          <p:cNvGrpSpPr/>
          <p:nvPr/>
        </p:nvGrpSpPr>
        <p:grpSpPr>
          <a:xfrm>
            <a:off x="5287689" y="1305369"/>
            <a:ext cx="361998" cy="361090"/>
            <a:chOff x="-57578225" y="1904075"/>
            <a:chExt cx="319025" cy="318225"/>
          </a:xfrm>
        </p:grpSpPr>
        <p:sp>
          <p:nvSpPr>
            <p:cNvPr id="10744" name="Google Shape;10744;p62"/>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2"/>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2"/>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2"/>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62"/>
          <p:cNvGrpSpPr/>
          <p:nvPr/>
        </p:nvGrpSpPr>
        <p:grpSpPr>
          <a:xfrm>
            <a:off x="5310042" y="1778631"/>
            <a:ext cx="317290" cy="361090"/>
            <a:chOff x="-57558525" y="2294725"/>
            <a:chExt cx="279625" cy="318225"/>
          </a:xfrm>
        </p:grpSpPr>
        <p:sp>
          <p:nvSpPr>
            <p:cNvPr id="10749" name="Google Shape;10749;p62"/>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2"/>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2"/>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2"/>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2"/>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62"/>
          <p:cNvGrpSpPr/>
          <p:nvPr/>
        </p:nvGrpSpPr>
        <p:grpSpPr>
          <a:xfrm>
            <a:off x="5285901" y="2231215"/>
            <a:ext cx="365572" cy="361969"/>
            <a:chOff x="-57579800" y="2686975"/>
            <a:chExt cx="322175" cy="319000"/>
          </a:xfrm>
        </p:grpSpPr>
        <p:sp>
          <p:nvSpPr>
            <p:cNvPr id="10755" name="Google Shape;10755;p62"/>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2"/>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62"/>
          <p:cNvGrpSpPr/>
          <p:nvPr/>
        </p:nvGrpSpPr>
        <p:grpSpPr>
          <a:xfrm>
            <a:off x="7510682" y="1778631"/>
            <a:ext cx="367359" cy="361090"/>
            <a:chOff x="-55620975" y="2294725"/>
            <a:chExt cx="323750" cy="318225"/>
          </a:xfrm>
        </p:grpSpPr>
        <p:sp>
          <p:nvSpPr>
            <p:cNvPr id="10758" name="Google Shape;10758;p62"/>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2"/>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2"/>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2"/>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2"/>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2"/>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4" name="Google Shape;10764;p62"/>
          <p:cNvGrpSpPr/>
          <p:nvPr/>
        </p:nvGrpSpPr>
        <p:grpSpPr>
          <a:xfrm>
            <a:off x="7512923" y="2231130"/>
            <a:ext cx="362877" cy="361175"/>
            <a:chOff x="-55620175" y="2686900"/>
            <a:chExt cx="319800" cy="318300"/>
          </a:xfrm>
        </p:grpSpPr>
        <p:sp>
          <p:nvSpPr>
            <p:cNvPr id="10765" name="Google Shape;10765;p62"/>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2"/>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2"/>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2"/>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62"/>
          <p:cNvGrpSpPr/>
          <p:nvPr/>
        </p:nvGrpSpPr>
        <p:grpSpPr>
          <a:xfrm>
            <a:off x="6198887" y="2684124"/>
            <a:ext cx="361969" cy="361090"/>
            <a:chOff x="-53690500" y="1903275"/>
            <a:chExt cx="319000" cy="318225"/>
          </a:xfrm>
        </p:grpSpPr>
        <p:sp>
          <p:nvSpPr>
            <p:cNvPr id="10770" name="Google Shape;10770;p62"/>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2"/>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2"/>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2"/>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4" name="Google Shape;10774;p62"/>
          <p:cNvGrpSpPr/>
          <p:nvPr/>
        </p:nvGrpSpPr>
        <p:grpSpPr>
          <a:xfrm>
            <a:off x="6221226" y="3137587"/>
            <a:ext cx="317290" cy="359303"/>
            <a:chOff x="-53670800" y="2296300"/>
            <a:chExt cx="279625" cy="316650"/>
          </a:xfrm>
        </p:grpSpPr>
        <p:sp>
          <p:nvSpPr>
            <p:cNvPr id="10775" name="Google Shape;10775;p62"/>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2"/>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2"/>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2"/>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2"/>
          <p:cNvGrpSpPr/>
          <p:nvPr/>
        </p:nvGrpSpPr>
        <p:grpSpPr>
          <a:xfrm>
            <a:off x="6198887" y="3602925"/>
            <a:ext cx="361969" cy="361544"/>
            <a:chOff x="-53690500" y="2686575"/>
            <a:chExt cx="319000" cy="318625"/>
          </a:xfrm>
        </p:grpSpPr>
        <p:sp>
          <p:nvSpPr>
            <p:cNvPr id="10780" name="Google Shape;10780;p62"/>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2"/>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2"/>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2"/>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62"/>
          <p:cNvGrpSpPr/>
          <p:nvPr/>
        </p:nvGrpSpPr>
        <p:grpSpPr>
          <a:xfrm>
            <a:off x="8008669" y="3145785"/>
            <a:ext cx="317319" cy="360948"/>
            <a:chOff x="-52092425" y="2303525"/>
            <a:chExt cx="279650" cy="318100"/>
          </a:xfrm>
        </p:grpSpPr>
        <p:sp>
          <p:nvSpPr>
            <p:cNvPr id="10785" name="Google Shape;10785;p62"/>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2"/>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2"/>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2"/>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2"/>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62"/>
          <p:cNvGrpSpPr/>
          <p:nvPr/>
        </p:nvGrpSpPr>
        <p:grpSpPr>
          <a:xfrm>
            <a:off x="5727728" y="1306249"/>
            <a:ext cx="363756" cy="361090"/>
            <a:chOff x="-57189125" y="1904850"/>
            <a:chExt cx="320575" cy="318225"/>
          </a:xfrm>
        </p:grpSpPr>
        <p:sp>
          <p:nvSpPr>
            <p:cNvPr id="10791" name="Google Shape;10791;p62"/>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2"/>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2"/>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2"/>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2"/>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62"/>
          <p:cNvGrpSpPr/>
          <p:nvPr/>
        </p:nvGrpSpPr>
        <p:grpSpPr>
          <a:xfrm>
            <a:off x="5728621" y="1800985"/>
            <a:ext cx="361969" cy="316411"/>
            <a:chOff x="-57187550" y="2314425"/>
            <a:chExt cx="319000" cy="278850"/>
          </a:xfrm>
        </p:grpSpPr>
        <p:sp>
          <p:nvSpPr>
            <p:cNvPr id="10797" name="Google Shape;10797;p62"/>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2"/>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2"/>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2"/>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62"/>
          <p:cNvGrpSpPr/>
          <p:nvPr/>
        </p:nvGrpSpPr>
        <p:grpSpPr>
          <a:xfrm>
            <a:off x="5745585" y="2230534"/>
            <a:ext cx="328042" cy="361771"/>
            <a:chOff x="-57172600" y="2686375"/>
            <a:chExt cx="289100" cy="318825"/>
          </a:xfrm>
        </p:grpSpPr>
        <p:sp>
          <p:nvSpPr>
            <p:cNvPr id="10802" name="Google Shape;10802;p62"/>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62"/>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62"/>
          <p:cNvGrpSpPr/>
          <p:nvPr/>
        </p:nvGrpSpPr>
        <p:grpSpPr>
          <a:xfrm>
            <a:off x="7958434" y="1304461"/>
            <a:ext cx="361090" cy="359303"/>
            <a:chOff x="-55225575" y="1903275"/>
            <a:chExt cx="318225" cy="316650"/>
          </a:xfrm>
        </p:grpSpPr>
        <p:sp>
          <p:nvSpPr>
            <p:cNvPr id="10805" name="Google Shape;10805;p62"/>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2"/>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2"/>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2"/>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2"/>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62"/>
          <p:cNvGrpSpPr/>
          <p:nvPr/>
        </p:nvGrpSpPr>
        <p:grpSpPr>
          <a:xfrm>
            <a:off x="7969611" y="1780418"/>
            <a:ext cx="338736" cy="359303"/>
            <a:chOff x="-55217700" y="2296300"/>
            <a:chExt cx="298525" cy="316650"/>
          </a:xfrm>
        </p:grpSpPr>
        <p:sp>
          <p:nvSpPr>
            <p:cNvPr id="10811" name="Google Shape;10811;p62"/>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2"/>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2"/>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2"/>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2"/>
          <p:cNvGrpSpPr/>
          <p:nvPr/>
        </p:nvGrpSpPr>
        <p:grpSpPr>
          <a:xfrm>
            <a:off x="7957541" y="2233002"/>
            <a:ext cx="362877" cy="359303"/>
            <a:chOff x="-55229525" y="2688550"/>
            <a:chExt cx="319800" cy="316650"/>
          </a:xfrm>
        </p:grpSpPr>
        <p:sp>
          <p:nvSpPr>
            <p:cNvPr id="10816" name="Google Shape;10816;p62"/>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2"/>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2"/>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2"/>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2"/>
          <p:cNvGrpSpPr/>
          <p:nvPr/>
        </p:nvGrpSpPr>
        <p:grpSpPr>
          <a:xfrm>
            <a:off x="6653760" y="2684124"/>
            <a:ext cx="338765" cy="361090"/>
            <a:chOff x="-53288825" y="1903275"/>
            <a:chExt cx="298550" cy="318225"/>
          </a:xfrm>
        </p:grpSpPr>
        <p:sp>
          <p:nvSpPr>
            <p:cNvPr id="10821" name="Google Shape;10821;p62"/>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2"/>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2"/>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4" name="Google Shape;10824;p62"/>
          <p:cNvGrpSpPr/>
          <p:nvPr/>
        </p:nvGrpSpPr>
        <p:grpSpPr>
          <a:xfrm>
            <a:off x="6642143" y="3135800"/>
            <a:ext cx="361998" cy="361090"/>
            <a:chOff x="-53299850" y="2294725"/>
            <a:chExt cx="319025" cy="318225"/>
          </a:xfrm>
        </p:grpSpPr>
        <p:sp>
          <p:nvSpPr>
            <p:cNvPr id="10825" name="Google Shape;10825;p62"/>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2"/>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62"/>
          <p:cNvGrpSpPr/>
          <p:nvPr/>
        </p:nvGrpSpPr>
        <p:grpSpPr>
          <a:xfrm>
            <a:off x="6664936" y="3604259"/>
            <a:ext cx="316411" cy="360211"/>
            <a:chOff x="-53278575" y="2687750"/>
            <a:chExt cx="278850" cy="317450"/>
          </a:xfrm>
        </p:grpSpPr>
        <p:sp>
          <p:nvSpPr>
            <p:cNvPr id="10828" name="Google Shape;10828;p62"/>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2"/>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2"/>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2"/>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62"/>
          <p:cNvGrpSpPr/>
          <p:nvPr/>
        </p:nvGrpSpPr>
        <p:grpSpPr>
          <a:xfrm>
            <a:off x="7986330" y="3603947"/>
            <a:ext cx="361998" cy="362310"/>
            <a:chOff x="-52101875" y="2687475"/>
            <a:chExt cx="319025" cy="319300"/>
          </a:xfrm>
        </p:grpSpPr>
        <p:sp>
          <p:nvSpPr>
            <p:cNvPr id="10833" name="Google Shape;10833;p62"/>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2"/>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2"/>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2"/>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7" name="Google Shape;10837;p62"/>
          <p:cNvGrpSpPr/>
          <p:nvPr/>
        </p:nvGrpSpPr>
        <p:grpSpPr>
          <a:xfrm>
            <a:off x="6201079" y="1305369"/>
            <a:ext cx="317290" cy="361090"/>
            <a:chOff x="-56774050" y="1904075"/>
            <a:chExt cx="279625" cy="318225"/>
          </a:xfrm>
        </p:grpSpPr>
        <p:sp>
          <p:nvSpPr>
            <p:cNvPr id="10838" name="Google Shape;10838;p62"/>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2"/>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62"/>
          <p:cNvGrpSpPr/>
          <p:nvPr/>
        </p:nvGrpSpPr>
        <p:grpSpPr>
          <a:xfrm>
            <a:off x="6201079" y="1778631"/>
            <a:ext cx="317290" cy="361090"/>
            <a:chOff x="-56774850" y="2294725"/>
            <a:chExt cx="279625" cy="318225"/>
          </a:xfrm>
        </p:grpSpPr>
        <p:sp>
          <p:nvSpPr>
            <p:cNvPr id="10841" name="Google Shape;10841;p62"/>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2"/>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2"/>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2"/>
          <p:cNvGrpSpPr/>
          <p:nvPr/>
        </p:nvGrpSpPr>
        <p:grpSpPr>
          <a:xfrm>
            <a:off x="6222086" y="2231215"/>
            <a:ext cx="275278" cy="360182"/>
            <a:chOff x="-56756725" y="2686975"/>
            <a:chExt cx="242600" cy="317425"/>
          </a:xfrm>
        </p:grpSpPr>
        <p:sp>
          <p:nvSpPr>
            <p:cNvPr id="10845" name="Google Shape;10845;p62"/>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2"/>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2"/>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62"/>
          <p:cNvGrpSpPr/>
          <p:nvPr/>
        </p:nvGrpSpPr>
        <p:grpSpPr>
          <a:xfrm>
            <a:off x="4870518" y="2684124"/>
            <a:ext cx="337346" cy="361998"/>
            <a:chOff x="-54826975" y="1903275"/>
            <a:chExt cx="297300" cy="319025"/>
          </a:xfrm>
        </p:grpSpPr>
        <p:sp>
          <p:nvSpPr>
            <p:cNvPr id="10849" name="Google Shape;10849;p62"/>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2"/>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2"/>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62"/>
          <p:cNvGrpSpPr/>
          <p:nvPr/>
        </p:nvGrpSpPr>
        <p:grpSpPr>
          <a:xfrm>
            <a:off x="4858206" y="3137587"/>
            <a:ext cx="361969" cy="359274"/>
            <a:chOff x="-54836500" y="2296300"/>
            <a:chExt cx="319000" cy="316625"/>
          </a:xfrm>
        </p:grpSpPr>
        <p:sp>
          <p:nvSpPr>
            <p:cNvPr id="10853" name="Google Shape;10853;p62"/>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2"/>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2"/>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2"/>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62"/>
          <p:cNvGrpSpPr/>
          <p:nvPr/>
        </p:nvGrpSpPr>
        <p:grpSpPr>
          <a:xfrm>
            <a:off x="4879652" y="3604259"/>
            <a:ext cx="319078" cy="361090"/>
            <a:chOff x="-54817600" y="2687750"/>
            <a:chExt cx="281200" cy="318225"/>
          </a:xfrm>
        </p:grpSpPr>
        <p:sp>
          <p:nvSpPr>
            <p:cNvPr id="10858" name="Google Shape;10858;p62"/>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2"/>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2"/>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2"/>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2" name="Google Shape;10862;p62"/>
          <p:cNvGrpSpPr/>
          <p:nvPr/>
        </p:nvGrpSpPr>
        <p:grpSpPr>
          <a:xfrm>
            <a:off x="7110476" y="2684124"/>
            <a:ext cx="317290" cy="359303"/>
            <a:chOff x="-52887125" y="1903275"/>
            <a:chExt cx="279625" cy="316650"/>
          </a:xfrm>
        </p:grpSpPr>
        <p:sp>
          <p:nvSpPr>
            <p:cNvPr id="10863" name="Google Shape;10863;p62"/>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2"/>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5" name="Google Shape;10865;p62"/>
          <p:cNvGrpSpPr/>
          <p:nvPr/>
        </p:nvGrpSpPr>
        <p:grpSpPr>
          <a:xfrm>
            <a:off x="7089030" y="3134920"/>
            <a:ext cx="360182" cy="361969"/>
            <a:chOff x="-52906025" y="2293950"/>
            <a:chExt cx="317425" cy="319000"/>
          </a:xfrm>
        </p:grpSpPr>
        <p:sp>
          <p:nvSpPr>
            <p:cNvPr id="10866" name="Google Shape;10866;p62"/>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2"/>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2"/>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62"/>
          <p:cNvGrpSpPr/>
          <p:nvPr/>
        </p:nvGrpSpPr>
        <p:grpSpPr>
          <a:xfrm>
            <a:off x="7110476" y="3603379"/>
            <a:ext cx="317290" cy="361090"/>
            <a:chOff x="-52887125" y="2686975"/>
            <a:chExt cx="279625" cy="318225"/>
          </a:xfrm>
        </p:grpSpPr>
        <p:sp>
          <p:nvSpPr>
            <p:cNvPr id="10870" name="Google Shape;10870;p62"/>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2"/>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2"/>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2"/>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4" name="Google Shape;10874;p62"/>
          <p:cNvGrpSpPr/>
          <p:nvPr/>
        </p:nvGrpSpPr>
        <p:grpSpPr>
          <a:xfrm>
            <a:off x="6220848" y="4062998"/>
            <a:ext cx="318170" cy="359303"/>
            <a:chOff x="-51722225" y="1915100"/>
            <a:chExt cx="280400" cy="316650"/>
          </a:xfrm>
        </p:grpSpPr>
        <p:sp>
          <p:nvSpPr>
            <p:cNvPr id="10875" name="Google Shape;10875;p62"/>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2"/>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2"/>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2"/>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62"/>
          <p:cNvGrpSpPr/>
          <p:nvPr/>
        </p:nvGrpSpPr>
        <p:grpSpPr>
          <a:xfrm>
            <a:off x="6616678" y="1303695"/>
            <a:ext cx="370905" cy="360976"/>
            <a:chOff x="-56407800" y="1902600"/>
            <a:chExt cx="326875" cy="318125"/>
          </a:xfrm>
        </p:grpSpPr>
        <p:sp>
          <p:nvSpPr>
            <p:cNvPr id="10880" name="Google Shape;10880;p62"/>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2"/>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2"/>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62"/>
          <p:cNvGrpSpPr/>
          <p:nvPr/>
        </p:nvGrpSpPr>
        <p:grpSpPr>
          <a:xfrm>
            <a:off x="6622479" y="1790262"/>
            <a:ext cx="359303" cy="338736"/>
            <a:chOff x="-56401500" y="2304975"/>
            <a:chExt cx="316650" cy="298525"/>
          </a:xfrm>
        </p:grpSpPr>
        <p:sp>
          <p:nvSpPr>
            <p:cNvPr id="10884" name="Google Shape;10884;p62"/>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2"/>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2"/>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2"/>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8" name="Google Shape;10888;p62"/>
          <p:cNvGrpSpPr/>
          <p:nvPr/>
        </p:nvGrpSpPr>
        <p:grpSpPr>
          <a:xfrm>
            <a:off x="5328863" y="2682337"/>
            <a:ext cx="319985" cy="361090"/>
            <a:chOff x="-54426150" y="1901700"/>
            <a:chExt cx="282000" cy="318225"/>
          </a:xfrm>
        </p:grpSpPr>
        <p:sp>
          <p:nvSpPr>
            <p:cNvPr id="10889" name="Google Shape;10889;p62"/>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2"/>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2"/>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2"/>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3" name="Google Shape;10893;p62"/>
          <p:cNvGrpSpPr/>
          <p:nvPr/>
        </p:nvGrpSpPr>
        <p:grpSpPr>
          <a:xfrm>
            <a:off x="5328863" y="3135800"/>
            <a:ext cx="319985" cy="361998"/>
            <a:chOff x="-54426150" y="2294725"/>
            <a:chExt cx="282000" cy="319025"/>
          </a:xfrm>
        </p:grpSpPr>
        <p:sp>
          <p:nvSpPr>
            <p:cNvPr id="10894" name="Google Shape;10894;p62"/>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2"/>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2"/>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2"/>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2"/>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62"/>
          <p:cNvGrpSpPr/>
          <p:nvPr/>
        </p:nvGrpSpPr>
        <p:grpSpPr>
          <a:xfrm>
            <a:off x="5327076" y="3603379"/>
            <a:ext cx="323560" cy="361969"/>
            <a:chOff x="-54427725" y="2686975"/>
            <a:chExt cx="285150" cy="319000"/>
          </a:xfrm>
        </p:grpSpPr>
        <p:sp>
          <p:nvSpPr>
            <p:cNvPr id="10900" name="Google Shape;10900;p62"/>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2"/>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2"/>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2"/>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2"/>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62"/>
          <p:cNvGrpSpPr/>
          <p:nvPr/>
        </p:nvGrpSpPr>
        <p:grpSpPr>
          <a:xfrm>
            <a:off x="7533634" y="2684351"/>
            <a:ext cx="359303" cy="359984"/>
            <a:chOff x="-52513800" y="1903475"/>
            <a:chExt cx="316650" cy="317250"/>
          </a:xfrm>
        </p:grpSpPr>
        <p:sp>
          <p:nvSpPr>
            <p:cNvPr id="10906" name="Google Shape;10906;p62"/>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2"/>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62"/>
          <p:cNvGrpSpPr/>
          <p:nvPr/>
        </p:nvGrpSpPr>
        <p:grpSpPr>
          <a:xfrm>
            <a:off x="7543464" y="3136708"/>
            <a:ext cx="339644" cy="360182"/>
            <a:chOff x="-52505925" y="2295525"/>
            <a:chExt cx="299325" cy="317425"/>
          </a:xfrm>
        </p:grpSpPr>
        <p:sp>
          <p:nvSpPr>
            <p:cNvPr id="10909" name="Google Shape;10909;p62"/>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2"/>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2"/>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2"/>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62"/>
          <p:cNvGrpSpPr/>
          <p:nvPr/>
        </p:nvGrpSpPr>
        <p:grpSpPr>
          <a:xfrm>
            <a:off x="7554641" y="3603379"/>
            <a:ext cx="317290" cy="361090"/>
            <a:chOff x="-52494100" y="2686975"/>
            <a:chExt cx="279625" cy="318225"/>
          </a:xfrm>
        </p:grpSpPr>
        <p:sp>
          <p:nvSpPr>
            <p:cNvPr id="10914" name="Google Shape;10914;p62"/>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2"/>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2"/>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2"/>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8" name="Google Shape;10918;p62"/>
          <p:cNvGrpSpPr/>
          <p:nvPr/>
        </p:nvGrpSpPr>
        <p:grpSpPr>
          <a:xfrm>
            <a:off x="6665412" y="4064322"/>
            <a:ext cx="315503" cy="361090"/>
            <a:chOff x="-51708850" y="2305750"/>
            <a:chExt cx="278050" cy="318225"/>
          </a:xfrm>
        </p:grpSpPr>
        <p:sp>
          <p:nvSpPr>
            <p:cNvPr id="10919" name="Google Shape;10919;p62"/>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2"/>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2"/>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2" name="Google Shape;10922;p62"/>
          <p:cNvGrpSpPr/>
          <p:nvPr/>
        </p:nvGrpSpPr>
        <p:grpSpPr>
          <a:xfrm>
            <a:off x="7536807" y="1306109"/>
            <a:ext cx="319089" cy="362073"/>
            <a:chOff x="1044400" y="2917425"/>
            <a:chExt cx="248125" cy="281550"/>
          </a:xfrm>
        </p:grpSpPr>
        <p:sp>
          <p:nvSpPr>
            <p:cNvPr id="10923" name="Google Shape;10923;p62"/>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2"/>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2"/>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2"/>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2"/>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928" name="Google Shape;10928;p62"/>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929" name="Google Shape;10929;p62"/>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930" name="Google Shape;10930;p62"/>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2"/>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2" name="Google Shape;10932;p62"/>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36" name="Shape 10936"/>
        <p:cNvGrpSpPr/>
        <p:nvPr/>
      </p:nvGrpSpPr>
      <p:grpSpPr>
        <a:xfrm>
          <a:off x="0" y="0"/>
          <a:ext cx="0" cy="0"/>
          <a:chOff x="0" y="0"/>
          <a:chExt cx="0" cy="0"/>
        </a:xfrm>
      </p:grpSpPr>
      <p:sp>
        <p:nvSpPr>
          <p:cNvPr id="10937" name="Google Shape;10937;p63"/>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38" name="Google Shape;10938;p63"/>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39" name="Google Shape;10939;p63"/>
          <p:cNvGrpSpPr/>
          <p:nvPr/>
        </p:nvGrpSpPr>
        <p:grpSpPr>
          <a:xfrm>
            <a:off x="889109" y="1303003"/>
            <a:ext cx="278288" cy="357036"/>
            <a:chOff x="-50489600" y="1947400"/>
            <a:chExt cx="233150" cy="299125"/>
          </a:xfrm>
        </p:grpSpPr>
        <p:sp>
          <p:nvSpPr>
            <p:cNvPr id="10940" name="Google Shape;10940;p63"/>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2" name="Google Shape;10942;p63"/>
          <p:cNvGrpSpPr/>
          <p:nvPr/>
        </p:nvGrpSpPr>
        <p:grpSpPr>
          <a:xfrm>
            <a:off x="849616" y="1757960"/>
            <a:ext cx="357274" cy="358199"/>
            <a:chOff x="-50523475" y="2316000"/>
            <a:chExt cx="299325" cy="300100"/>
          </a:xfrm>
        </p:grpSpPr>
        <p:sp>
          <p:nvSpPr>
            <p:cNvPr id="10943" name="Google Shape;10943;p63"/>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3"/>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63"/>
          <p:cNvGrpSpPr/>
          <p:nvPr/>
        </p:nvGrpSpPr>
        <p:grpSpPr>
          <a:xfrm>
            <a:off x="848213" y="2207269"/>
            <a:ext cx="360079" cy="357304"/>
            <a:chOff x="-50524250" y="2686150"/>
            <a:chExt cx="301675" cy="299350"/>
          </a:xfrm>
        </p:grpSpPr>
        <p:sp>
          <p:nvSpPr>
            <p:cNvPr id="10946" name="Google Shape;10946;p63"/>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3"/>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3"/>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3"/>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3"/>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3"/>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63"/>
          <p:cNvGrpSpPr/>
          <p:nvPr/>
        </p:nvGrpSpPr>
        <p:grpSpPr>
          <a:xfrm>
            <a:off x="3070976" y="1333082"/>
            <a:ext cx="358199" cy="359154"/>
            <a:chOff x="-48633950" y="1972600"/>
            <a:chExt cx="300100" cy="300900"/>
          </a:xfrm>
        </p:grpSpPr>
        <p:sp>
          <p:nvSpPr>
            <p:cNvPr id="10953" name="Google Shape;10953;p63"/>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3"/>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63"/>
          <p:cNvGrpSpPr/>
          <p:nvPr/>
        </p:nvGrpSpPr>
        <p:grpSpPr>
          <a:xfrm>
            <a:off x="3071439" y="2237377"/>
            <a:ext cx="357274" cy="357274"/>
            <a:chOff x="-48633175" y="2711375"/>
            <a:chExt cx="299325" cy="299325"/>
          </a:xfrm>
        </p:grpSpPr>
        <p:sp>
          <p:nvSpPr>
            <p:cNvPr id="10956" name="Google Shape;10956;p63"/>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3"/>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63"/>
          <p:cNvGrpSpPr/>
          <p:nvPr/>
        </p:nvGrpSpPr>
        <p:grpSpPr>
          <a:xfrm>
            <a:off x="1757928" y="2689329"/>
            <a:ext cx="314006" cy="358229"/>
            <a:chOff x="-46753100" y="1965500"/>
            <a:chExt cx="263075" cy="300125"/>
          </a:xfrm>
        </p:grpSpPr>
        <p:sp>
          <p:nvSpPr>
            <p:cNvPr id="10959" name="Google Shape;10959;p63"/>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3"/>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1" name="Google Shape;10961;p63"/>
          <p:cNvGrpSpPr/>
          <p:nvPr/>
        </p:nvGrpSpPr>
        <p:grpSpPr>
          <a:xfrm>
            <a:off x="1735354" y="3156542"/>
            <a:ext cx="359154" cy="315916"/>
            <a:chOff x="-46772025" y="2350650"/>
            <a:chExt cx="300900" cy="264675"/>
          </a:xfrm>
        </p:grpSpPr>
        <p:sp>
          <p:nvSpPr>
            <p:cNvPr id="10962" name="Google Shape;10962;p63"/>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3"/>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63"/>
          <p:cNvGrpSpPr/>
          <p:nvPr/>
        </p:nvGrpSpPr>
        <p:grpSpPr>
          <a:xfrm>
            <a:off x="1735354" y="3590820"/>
            <a:ext cx="359154" cy="359154"/>
            <a:chOff x="-46772025" y="2701925"/>
            <a:chExt cx="300900" cy="300900"/>
          </a:xfrm>
        </p:grpSpPr>
        <p:sp>
          <p:nvSpPr>
            <p:cNvPr id="10965" name="Google Shape;10965;p63"/>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3"/>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67" name="Google Shape;10967;p63"/>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8" name="Google Shape;10968;p63"/>
          <p:cNvGrpSpPr/>
          <p:nvPr/>
        </p:nvGrpSpPr>
        <p:grpSpPr>
          <a:xfrm>
            <a:off x="1293035" y="1303928"/>
            <a:ext cx="358199" cy="359154"/>
            <a:chOff x="-50154075" y="1948175"/>
            <a:chExt cx="300100" cy="300900"/>
          </a:xfrm>
        </p:grpSpPr>
        <p:sp>
          <p:nvSpPr>
            <p:cNvPr id="10969" name="Google Shape;10969;p63"/>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3"/>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63"/>
          <p:cNvGrpSpPr/>
          <p:nvPr/>
        </p:nvGrpSpPr>
        <p:grpSpPr>
          <a:xfrm>
            <a:off x="1293035" y="1758885"/>
            <a:ext cx="358199" cy="358229"/>
            <a:chOff x="-50154850" y="2316775"/>
            <a:chExt cx="300100" cy="300125"/>
          </a:xfrm>
        </p:grpSpPr>
        <p:sp>
          <p:nvSpPr>
            <p:cNvPr id="10972" name="Google Shape;10972;p63"/>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3"/>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63"/>
          <p:cNvGrpSpPr/>
          <p:nvPr/>
        </p:nvGrpSpPr>
        <p:grpSpPr>
          <a:xfrm>
            <a:off x="1288813" y="2205896"/>
            <a:ext cx="366644" cy="356558"/>
            <a:chOff x="-50158000" y="2685000"/>
            <a:chExt cx="307175" cy="298725"/>
          </a:xfrm>
        </p:grpSpPr>
        <p:sp>
          <p:nvSpPr>
            <p:cNvPr id="10975" name="Google Shape;10975;p63"/>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3"/>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63"/>
          <p:cNvGrpSpPr/>
          <p:nvPr/>
        </p:nvGrpSpPr>
        <p:grpSpPr>
          <a:xfrm>
            <a:off x="3070499" y="1788993"/>
            <a:ext cx="359154" cy="361004"/>
            <a:chOff x="-48634750" y="2342000"/>
            <a:chExt cx="300900" cy="302450"/>
          </a:xfrm>
        </p:grpSpPr>
        <p:sp>
          <p:nvSpPr>
            <p:cNvPr id="10978" name="Google Shape;10978;p63"/>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3"/>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3"/>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3"/>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3"/>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3"/>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3"/>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3"/>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3"/>
          <p:cNvGrpSpPr/>
          <p:nvPr/>
        </p:nvGrpSpPr>
        <p:grpSpPr>
          <a:xfrm>
            <a:off x="3521599" y="1334007"/>
            <a:ext cx="361004" cy="358229"/>
            <a:chOff x="-48266125" y="1973375"/>
            <a:chExt cx="302450" cy="300125"/>
          </a:xfrm>
        </p:grpSpPr>
        <p:sp>
          <p:nvSpPr>
            <p:cNvPr id="10987" name="Google Shape;10987;p63"/>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3"/>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3"/>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3"/>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3"/>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3"/>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3" name="Google Shape;10993;p63"/>
          <p:cNvGrpSpPr/>
          <p:nvPr/>
        </p:nvGrpSpPr>
        <p:grpSpPr>
          <a:xfrm>
            <a:off x="3548844" y="1789769"/>
            <a:ext cx="306516" cy="358349"/>
            <a:chOff x="-48237000" y="2342650"/>
            <a:chExt cx="256800" cy="300225"/>
          </a:xfrm>
        </p:grpSpPr>
        <p:sp>
          <p:nvSpPr>
            <p:cNvPr id="10994" name="Google Shape;10994;p63"/>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3"/>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3"/>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63"/>
          <p:cNvGrpSpPr/>
          <p:nvPr/>
        </p:nvGrpSpPr>
        <p:grpSpPr>
          <a:xfrm>
            <a:off x="2180338" y="2690046"/>
            <a:ext cx="361034" cy="355633"/>
            <a:chOff x="-46404975" y="1966100"/>
            <a:chExt cx="302475" cy="297950"/>
          </a:xfrm>
        </p:grpSpPr>
        <p:sp>
          <p:nvSpPr>
            <p:cNvPr id="10998" name="Google Shape;10998;p63"/>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3"/>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3"/>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3"/>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2" name="Google Shape;11002;p63"/>
          <p:cNvGrpSpPr/>
          <p:nvPr/>
        </p:nvGrpSpPr>
        <p:grpSpPr>
          <a:xfrm>
            <a:off x="2181740" y="3135863"/>
            <a:ext cx="358229" cy="358199"/>
            <a:chOff x="-46401050" y="2333325"/>
            <a:chExt cx="300125" cy="300100"/>
          </a:xfrm>
        </p:grpSpPr>
        <p:sp>
          <p:nvSpPr>
            <p:cNvPr id="11003" name="Google Shape;11003;p63"/>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3"/>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3"/>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3"/>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7" name="Google Shape;11007;p63"/>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8" name="Google Shape;11008;p63"/>
          <p:cNvGrpSpPr/>
          <p:nvPr/>
        </p:nvGrpSpPr>
        <p:grpSpPr>
          <a:xfrm>
            <a:off x="3961830" y="3146218"/>
            <a:ext cx="359154" cy="359124"/>
            <a:chOff x="-44914800" y="2342000"/>
            <a:chExt cx="300900" cy="300875"/>
          </a:xfrm>
        </p:grpSpPr>
        <p:sp>
          <p:nvSpPr>
            <p:cNvPr id="11009" name="Google Shape;11009;p63"/>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3"/>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3"/>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12" name="Google Shape;11012;p63"/>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13" name="Google Shape;11013;p63"/>
          <p:cNvGrpSpPr/>
          <p:nvPr/>
        </p:nvGrpSpPr>
        <p:grpSpPr>
          <a:xfrm>
            <a:off x="1735816" y="1758736"/>
            <a:ext cx="359154" cy="357424"/>
            <a:chOff x="-49786250" y="2316650"/>
            <a:chExt cx="300900" cy="299450"/>
          </a:xfrm>
        </p:grpSpPr>
        <p:sp>
          <p:nvSpPr>
            <p:cNvPr id="11014" name="Google Shape;11014;p63"/>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3"/>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3"/>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3"/>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3"/>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3"/>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3"/>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21" name="Google Shape;11021;p63"/>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3"/>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3" name="Google Shape;11023;p63"/>
          <p:cNvGrpSpPr/>
          <p:nvPr/>
        </p:nvGrpSpPr>
        <p:grpSpPr>
          <a:xfrm>
            <a:off x="4033144" y="1788993"/>
            <a:ext cx="230365" cy="359124"/>
            <a:chOff x="-47842400" y="2342000"/>
            <a:chExt cx="193000" cy="300875"/>
          </a:xfrm>
        </p:grpSpPr>
        <p:sp>
          <p:nvSpPr>
            <p:cNvPr id="11024" name="Google Shape;11024;p63"/>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3"/>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3"/>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7" name="Google Shape;11027;p63"/>
          <p:cNvGrpSpPr/>
          <p:nvPr/>
        </p:nvGrpSpPr>
        <p:grpSpPr>
          <a:xfrm>
            <a:off x="3969212" y="2236452"/>
            <a:ext cx="358229" cy="359154"/>
            <a:chOff x="-47896750" y="2710600"/>
            <a:chExt cx="300125" cy="300900"/>
          </a:xfrm>
        </p:grpSpPr>
        <p:sp>
          <p:nvSpPr>
            <p:cNvPr id="11028" name="Google Shape;11028;p63"/>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3"/>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3"/>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3"/>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3"/>
          <p:cNvGrpSpPr/>
          <p:nvPr/>
        </p:nvGrpSpPr>
        <p:grpSpPr>
          <a:xfrm>
            <a:off x="2624852" y="2710009"/>
            <a:ext cx="359154" cy="314991"/>
            <a:chOff x="-46033225" y="1982825"/>
            <a:chExt cx="300900" cy="263900"/>
          </a:xfrm>
        </p:grpSpPr>
        <p:sp>
          <p:nvSpPr>
            <p:cNvPr id="11033" name="Google Shape;11033;p63"/>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3"/>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3"/>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63"/>
          <p:cNvGrpSpPr/>
          <p:nvPr/>
        </p:nvGrpSpPr>
        <p:grpSpPr>
          <a:xfrm>
            <a:off x="2621569" y="3137266"/>
            <a:ext cx="365719" cy="326151"/>
            <a:chOff x="-46034000" y="2334500"/>
            <a:chExt cx="306400" cy="273250"/>
          </a:xfrm>
        </p:grpSpPr>
        <p:sp>
          <p:nvSpPr>
            <p:cNvPr id="11037" name="Google Shape;11037;p63"/>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3"/>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3"/>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0" name="Google Shape;11040;p63"/>
          <p:cNvGrpSpPr/>
          <p:nvPr/>
        </p:nvGrpSpPr>
        <p:grpSpPr>
          <a:xfrm>
            <a:off x="2667627" y="3591655"/>
            <a:ext cx="273603" cy="356439"/>
            <a:chOff x="-45998575" y="2702625"/>
            <a:chExt cx="229225" cy="298625"/>
          </a:xfrm>
        </p:grpSpPr>
        <p:sp>
          <p:nvSpPr>
            <p:cNvPr id="11041" name="Google Shape;11041;p63"/>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3"/>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3"/>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3"/>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3"/>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3"/>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3"/>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8" name="Google Shape;11048;p63"/>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3"/>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0" name="Google Shape;11050;p63"/>
          <p:cNvGrpSpPr/>
          <p:nvPr/>
        </p:nvGrpSpPr>
        <p:grpSpPr>
          <a:xfrm>
            <a:off x="2203197" y="2205419"/>
            <a:ext cx="314961" cy="361034"/>
            <a:chOff x="-49398750" y="2684600"/>
            <a:chExt cx="263875" cy="302475"/>
          </a:xfrm>
        </p:grpSpPr>
        <p:sp>
          <p:nvSpPr>
            <p:cNvPr id="11051" name="Google Shape;11051;p63"/>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3"/>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3"/>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63"/>
          <p:cNvGrpSpPr/>
          <p:nvPr/>
        </p:nvGrpSpPr>
        <p:grpSpPr>
          <a:xfrm>
            <a:off x="873121" y="2699684"/>
            <a:ext cx="314006" cy="359154"/>
            <a:chOff x="-47509225" y="1974175"/>
            <a:chExt cx="263075" cy="300900"/>
          </a:xfrm>
        </p:grpSpPr>
        <p:sp>
          <p:nvSpPr>
            <p:cNvPr id="11055" name="Google Shape;11055;p63"/>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3"/>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3"/>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3"/>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3"/>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0" name="Google Shape;11060;p63"/>
          <p:cNvGrpSpPr/>
          <p:nvPr/>
        </p:nvGrpSpPr>
        <p:grpSpPr>
          <a:xfrm>
            <a:off x="849622" y="3146218"/>
            <a:ext cx="361004" cy="357961"/>
            <a:chOff x="-47529700" y="2342000"/>
            <a:chExt cx="302450" cy="299900"/>
          </a:xfrm>
        </p:grpSpPr>
        <p:sp>
          <p:nvSpPr>
            <p:cNvPr id="11061" name="Google Shape;11061;p63"/>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3"/>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63"/>
          <p:cNvGrpSpPr/>
          <p:nvPr/>
        </p:nvGrpSpPr>
        <p:grpSpPr>
          <a:xfrm>
            <a:off x="851025" y="3645367"/>
            <a:ext cx="358199" cy="272648"/>
            <a:chOff x="-47527350" y="2747625"/>
            <a:chExt cx="300100" cy="228425"/>
          </a:xfrm>
        </p:grpSpPr>
        <p:sp>
          <p:nvSpPr>
            <p:cNvPr id="11064" name="Google Shape;11064;p63"/>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3"/>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3"/>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3"/>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3"/>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3"/>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0" name="Google Shape;11070;p63"/>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71" name="Google Shape;11071;p63"/>
          <p:cNvGrpSpPr/>
          <p:nvPr/>
        </p:nvGrpSpPr>
        <p:grpSpPr>
          <a:xfrm>
            <a:off x="3073924" y="3158422"/>
            <a:ext cx="358229" cy="314961"/>
            <a:chOff x="-45664625" y="2352225"/>
            <a:chExt cx="300125" cy="263875"/>
          </a:xfrm>
        </p:grpSpPr>
        <p:sp>
          <p:nvSpPr>
            <p:cNvPr id="11072" name="Google Shape;11072;p63"/>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3"/>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3"/>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3"/>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3"/>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3"/>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3"/>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9" name="Google Shape;11079;p63"/>
          <p:cNvGrpSpPr/>
          <p:nvPr/>
        </p:nvGrpSpPr>
        <p:grpSpPr>
          <a:xfrm>
            <a:off x="3073103" y="3592401"/>
            <a:ext cx="359870" cy="357573"/>
            <a:chOff x="-45665400" y="2703250"/>
            <a:chExt cx="301500" cy="299575"/>
          </a:xfrm>
        </p:grpSpPr>
        <p:sp>
          <p:nvSpPr>
            <p:cNvPr id="11080" name="Google Shape;11080;p63"/>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3"/>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3"/>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3"/>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4" name="Google Shape;11084;p63"/>
          <p:cNvGrpSpPr/>
          <p:nvPr/>
        </p:nvGrpSpPr>
        <p:grpSpPr>
          <a:xfrm>
            <a:off x="2174760" y="4033337"/>
            <a:ext cx="359154" cy="360109"/>
            <a:chOff x="-44528075" y="1982825"/>
            <a:chExt cx="300900" cy="301700"/>
          </a:xfrm>
        </p:grpSpPr>
        <p:sp>
          <p:nvSpPr>
            <p:cNvPr id="11085" name="Google Shape;11085;p63"/>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3"/>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3"/>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3"/>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3"/>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3"/>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3"/>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2" name="Google Shape;11092;p63"/>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3" name="Google Shape;11093;p63"/>
          <p:cNvGrpSpPr/>
          <p:nvPr/>
        </p:nvGrpSpPr>
        <p:grpSpPr>
          <a:xfrm>
            <a:off x="2625923" y="1758885"/>
            <a:ext cx="358199" cy="358229"/>
            <a:chOff x="-49048250" y="2316775"/>
            <a:chExt cx="300100" cy="300125"/>
          </a:xfrm>
        </p:grpSpPr>
        <p:sp>
          <p:nvSpPr>
            <p:cNvPr id="11094" name="Google Shape;11094;p63"/>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3"/>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3"/>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3"/>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8" name="Google Shape;11098;p63"/>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9" name="Google Shape;11099;p63"/>
          <p:cNvGrpSpPr/>
          <p:nvPr/>
        </p:nvGrpSpPr>
        <p:grpSpPr>
          <a:xfrm>
            <a:off x="1290494" y="2699684"/>
            <a:ext cx="360109" cy="358199"/>
            <a:chOff x="-47160325" y="1974175"/>
            <a:chExt cx="301700" cy="300100"/>
          </a:xfrm>
        </p:grpSpPr>
        <p:sp>
          <p:nvSpPr>
            <p:cNvPr id="11100" name="Google Shape;11100;p63"/>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3"/>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63"/>
          <p:cNvGrpSpPr/>
          <p:nvPr/>
        </p:nvGrpSpPr>
        <p:grpSpPr>
          <a:xfrm>
            <a:off x="1290971" y="3146218"/>
            <a:ext cx="359154" cy="359124"/>
            <a:chOff x="-47159525" y="2342000"/>
            <a:chExt cx="300900" cy="300875"/>
          </a:xfrm>
        </p:grpSpPr>
        <p:sp>
          <p:nvSpPr>
            <p:cNvPr id="11103" name="Google Shape;11103;p63"/>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3"/>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3"/>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3"/>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3"/>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8" name="Google Shape;11108;p63"/>
          <p:cNvGrpSpPr/>
          <p:nvPr/>
        </p:nvGrpSpPr>
        <p:grpSpPr>
          <a:xfrm>
            <a:off x="1291448" y="3603054"/>
            <a:ext cx="358199" cy="359154"/>
            <a:chOff x="-47157950" y="2712175"/>
            <a:chExt cx="300100" cy="300900"/>
          </a:xfrm>
        </p:grpSpPr>
        <p:sp>
          <p:nvSpPr>
            <p:cNvPr id="11109" name="Google Shape;11109;p63"/>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3"/>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3"/>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3"/>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3"/>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3"/>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3"/>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16" name="Google Shape;11116;p63"/>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7" name="Google Shape;11117;p63"/>
          <p:cNvGrpSpPr/>
          <p:nvPr/>
        </p:nvGrpSpPr>
        <p:grpSpPr>
          <a:xfrm>
            <a:off x="3535175" y="3135863"/>
            <a:ext cx="315886" cy="358199"/>
            <a:chOff x="-45278675" y="2333325"/>
            <a:chExt cx="264650" cy="300100"/>
          </a:xfrm>
        </p:grpSpPr>
        <p:sp>
          <p:nvSpPr>
            <p:cNvPr id="11118" name="Google Shape;11118;p63"/>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3"/>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3"/>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3"/>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2" name="Google Shape;11122;p63"/>
          <p:cNvGrpSpPr/>
          <p:nvPr/>
        </p:nvGrpSpPr>
        <p:grpSpPr>
          <a:xfrm>
            <a:off x="3545500" y="3590820"/>
            <a:ext cx="295237" cy="358229"/>
            <a:chOff x="-45270025" y="2701925"/>
            <a:chExt cx="247350" cy="300125"/>
          </a:xfrm>
        </p:grpSpPr>
        <p:sp>
          <p:nvSpPr>
            <p:cNvPr id="11123" name="Google Shape;11123;p63"/>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3"/>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3"/>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3"/>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27" name="Google Shape;11127;p63"/>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28" name="Google Shape;11128;p63"/>
          <p:cNvGrpSpPr/>
          <p:nvPr/>
        </p:nvGrpSpPr>
        <p:grpSpPr>
          <a:xfrm>
            <a:off x="2209567" y="1743737"/>
            <a:ext cx="307444" cy="366556"/>
            <a:chOff x="2209567" y="1972337"/>
            <a:chExt cx="307444" cy="366556"/>
          </a:xfrm>
        </p:grpSpPr>
        <p:sp>
          <p:nvSpPr>
            <p:cNvPr id="11129" name="Google Shape;11129;p63"/>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3"/>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3"/>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2" name="Google Shape;11132;p63"/>
            <p:cNvGrpSpPr/>
            <p:nvPr/>
          </p:nvGrpSpPr>
          <p:grpSpPr>
            <a:xfrm>
              <a:off x="2209567" y="2078266"/>
              <a:ext cx="307444" cy="260626"/>
              <a:chOff x="1636184" y="2959225"/>
              <a:chExt cx="232666" cy="197250"/>
            </a:xfrm>
          </p:grpSpPr>
          <p:sp>
            <p:nvSpPr>
              <p:cNvPr id="11133" name="Google Shape;11133;p63"/>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3"/>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3"/>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1136" name="Google Shape;11136;p63"/>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1137" name="Google Shape;11137;p63"/>
          <p:cNvGrpSpPr/>
          <p:nvPr/>
        </p:nvGrpSpPr>
        <p:grpSpPr>
          <a:xfrm>
            <a:off x="3577265" y="2235011"/>
            <a:ext cx="258542" cy="365154"/>
            <a:chOff x="-47300587" y="123275"/>
            <a:chExt cx="190975" cy="269725"/>
          </a:xfrm>
        </p:grpSpPr>
        <p:sp>
          <p:nvSpPr>
            <p:cNvPr id="11138" name="Google Shape;11138;p63"/>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3"/>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3"/>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3"/>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3"/>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63"/>
          <p:cNvGrpSpPr/>
          <p:nvPr/>
        </p:nvGrpSpPr>
        <p:grpSpPr>
          <a:xfrm>
            <a:off x="4870788" y="1304201"/>
            <a:ext cx="342328" cy="339793"/>
            <a:chOff x="-13966675" y="1639700"/>
            <a:chExt cx="354450" cy="351825"/>
          </a:xfrm>
        </p:grpSpPr>
        <p:sp>
          <p:nvSpPr>
            <p:cNvPr id="11144" name="Google Shape;11144;p63"/>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3"/>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3"/>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3"/>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3"/>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49" name="Google Shape;11149;p63"/>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3"/>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51" name="Google Shape;11151;p63"/>
          <p:cNvGrpSpPr/>
          <p:nvPr/>
        </p:nvGrpSpPr>
        <p:grpSpPr>
          <a:xfrm>
            <a:off x="6667277" y="1303887"/>
            <a:ext cx="340034" cy="340420"/>
            <a:chOff x="-12199250" y="1662675"/>
            <a:chExt cx="352075" cy="352475"/>
          </a:xfrm>
        </p:grpSpPr>
        <p:sp>
          <p:nvSpPr>
            <p:cNvPr id="11152" name="Google Shape;11152;p63"/>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3"/>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3"/>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63"/>
          <p:cNvGrpSpPr/>
          <p:nvPr/>
        </p:nvGrpSpPr>
        <p:grpSpPr>
          <a:xfrm>
            <a:off x="6666130" y="1710754"/>
            <a:ext cx="342328" cy="342328"/>
            <a:chOff x="-12199250" y="2096250"/>
            <a:chExt cx="354450" cy="354450"/>
          </a:xfrm>
        </p:grpSpPr>
        <p:sp>
          <p:nvSpPr>
            <p:cNvPr id="11156" name="Google Shape;11156;p63"/>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3"/>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63"/>
          <p:cNvGrpSpPr/>
          <p:nvPr/>
        </p:nvGrpSpPr>
        <p:grpSpPr>
          <a:xfrm>
            <a:off x="6667277" y="2119708"/>
            <a:ext cx="340034" cy="341579"/>
            <a:chOff x="-12199250" y="2530225"/>
            <a:chExt cx="352075" cy="353675"/>
          </a:xfrm>
        </p:grpSpPr>
        <p:sp>
          <p:nvSpPr>
            <p:cNvPr id="11159" name="Google Shape;11159;p63"/>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3"/>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3"/>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3"/>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3" name="Google Shape;11163;p63"/>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4" name="Google Shape;11164;p63"/>
          <p:cNvGrpSpPr/>
          <p:nvPr/>
        </p:nvGrpSpPr>
        <p:grpSpPr>
          <a:xfrm>
            <a:off x="4870788" y="2959488"/>
            <a:ext cx="342328" cy="339310"/>
            <a:chOff x="-10462550" y="2057650"/>
            <a:chExt cx="354450" cy="351325"/>
          </a:xfrm>
        </p:grpSpPr>
        <p:sp>
          <p:nvSpPr>
            <p:cNvPr id="11165" name="Google Shape;11165;p63"/>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3"/>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67" name="Google Shape;11167;p63"/>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8" name="Google Shape;11168;p63"/>
          <p:cNvGrpSpPr/>
          <p:nvPr/>
        </p:nvGrpSpPr>
        <p:grpSpPr>
          <a:xfrm>
            <a:off x="6649772" y="2551051"/>
            <a:ext cx="375044" cy="340541"/>
            <a:chOff x="-8692750" y="1622100"/>
            <a:chExt cx="388325" cy="352600"/>
          </a:xfrm>
        </p:grpSpPr>
        <p:sp>
          <p:nvSpPr>
            <p:cNvPr id="11169" name="Google Shape;11169;p63"/>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3"/>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63"/>
          <p:cNvGrpSpPr/>
          <p:nvPr/>
        </p:nvGrpSpPr>
        <p:grpSpPr>
          <a:xfrm>
            <a:off x="5304253" y="1303307"/>
            <a:ext cx="341555" cy="341579"/>
            <a:chOff x="-13529550" y="1639425"/>
            <a:chExt cx="353650" cy="353675"/>
          </a:xfrm>
        </p:grpSpPr>
        <p:sp>
          <p:nvSpPr>
            <p:cNvPr id="11172" name="Google Shape;11172;p63"/>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3"/>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3"/>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3"/>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3"/>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3"/>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3"/>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3"/>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0" name="Google Shape;11180;p63"/>
          <p:cNvGrpSpPr/>
          <p:nvPr/>
        </p:nvGrpSpPr>
        <p:grpSpPr>
          <a:xfrm>
            <a:off x="5303106" y="1711889"/>
            <a:ext cx="343849" cy="340058"/>
            <a:chOff x="-13531925" y="2075775"/>
            <a:chExt cx="356025" cy="352100"/>
          </a:xfrm>
        </p:grpSpPr>
        <p:sp>
          <p:nvSpPr>
            <p:cNvPr id="11181" name="Google Shape;11181;p63"/>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3"/>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63"/>
          <p:cNvGrpSpPr/>
          <p:nvPr/>
        </p:nvGrpSpPr>
        <p:grpSpPr>
          <a:xfrm>
            <a:off x="5304627" y="2120094"/>
            <a:ext cx="340807" cy="340807"/>
            <a:chOff x="-13528775" y="2507400"/>
            <a:chExt cx="352875" cy="352875"/>
          </a:xfrm>
        </p:grpSpPr>
        <p:sp>
          <p:nvSpPr>
            <p:cNvPr id="11184" name="Google Shape;11184;p63"/>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3"/>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3"/>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7" name="Google Shape;11187;p63"/>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3"/>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9" name="Google Shape;11189;p63"/>
          <p:cNvGrpSpPr/>
          <p:nvPr/>
        </p:nvGrpSpPr>
        <p:grpSpPr>
          <a:xfrm>
            <a:off x="7140133" y="2119708"/>
            <a:ext cx="308090" cy="341579"/>
            <a:chOff x="-11747150" y="2530225"/>
            <a:chExt cx="319000" cy="353675"/>
          </a:xfrm>
        </p:grpSpPr>
        <p:sp>
          <p:nvSpPr>
            <p:cNvPr id="11190" name="Google Shape;11190;p63"/>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3"/>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2" name="Google Shape;11192;p63"/>
          <p:cNvGrpSpPr/>
          <p:nvPr/>
        </p:nvGrpSpPr>
        <p:grpSpPr>
          <a:xfrm>
            <a:off x="5304627" y="2550919"/>
            <a:ext cx="340807" cy="340807"/>
            <a:chOff x="-10027775" y="1622900"/>
            <a:chExt cx="352875" cy="352875"/>
          </a:xfrm>
        </p:grpSpPr>
        <p:sp>
          <p:nvSpPr>
            <p:cNvPr id="11193" name="Google Shape;11193;p63"/>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3"/>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3"/>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3"/>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3"/>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3"/>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9" name="Google Shape;11199;p63"/>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0" name="Google Shape;11200;p63"/>
          <p:cNvGrpSpPr/>
          <p:nvPr/>
        </p:nvGrpSpPr>
        <p:grpSpPr>
          <a:xfrm>
            <a:off x="8031595" y="2576583"/>
            <a:ext cx="322553" cy="342328"/>
            <a:chOff x="-10019125" y="2490075"/>
            <a:chExt cx="333975" cy="354450"/>
          </a:xfrm>
        </p:grpSpPr>
        <p:sp>
          <p:nvSpPr>
            <p:cNvPr id="11201" name="Google Shape;11201;p63"/>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3"/>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3"/>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3"/>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5" name="Google Shape;11205;p63"/>
          <p:cNvGrpSpPr/>
          <p:nvPr/>
        </p:nvGrpSpPr>
        <p:grpSpPr>
          <a:xfrm>
            <a:off x="6661180" y="2957593"/>
            <a:ext cx="352227" cy="343100"/>
            <a:chOff x="-8684100" y="2032450"/>
            <a:chExt cx="364700" cy="355250"/>
          </a:xfrm>
        </p:grpSpPr>
        <p:sp>
          <p:nvSpPr>
            <p:cNvPr id="11206" name="Google Shape;11206;p63"/>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3"/>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3"/>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9" name="Google Shape;11209;p63"/>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0" name="Google Shape;11210;p63"/>
          <p:cNvGrpSpPr/>
          <p:nvPr/>
        </p:nvGrpSpPr>
        <p:grpSpPr>
          <a:xfrm>
            <a:off x="5752039" y="1711056"/>
            <a:ext cx="343849" cy="341724"/>
            <a:chOff x="-13095575" y="2073400"/>
            <a:chExt cx="356025" cy="353825"/>
          </a:xfrm>
        </p:grpSpPr>
        <p:sp>
          <p:nvSpPr>
            <p:cNvPr id="11211" name="Google Shape;11211;p63"/>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3"/>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3"/>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3"/>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3"/>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3"/>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3"/>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3"/>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19" name="Google Shape;11219;p63"/>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0" name="Google Shape;11220;p63"/>
          <p:cNvGrpSpPr/>
          <p:nvPr/>
        </p:nvGrpSpPr>
        <p:grpSpPr>
          <a:xfrm>
            <a:off x="7576787" y="1302885"/>
            <a:ext cx="343100" cy="342424"/>
            <a:chOff x="-11332875" y="1660700"/>
            <a:chExt cx="355250" cy="354550"/>
          </a:xfrm>
        </p:grpSpPr>
        <p:sp>
          <p:nvSpPr>
            <p:cNvPr id="11221" name="Google Shape;11221;p63"/>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3"/>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3"/>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3"/>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5" name="Google Shape;11225;p63"/>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3"/>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7" name="Google Shape;11227;p63"/>
          <p:cNvGrpSpPr/>
          <p:nvPr/>
        </p:nvGrpSpPr>
        <p:grpSpPr>
          <a:xfrm>
            <a:off x="5774096" y="2549397"/>
            <a:ext cx="299736" cy="343849"/>
            <a:chOff x="-9570950" y="1622100"/>
            <a:chExt cx="310350" cy="356025"/>
          </a:xfrm>
        </p:grpSpPr>
        <p:sp>
          <p:nvSpPr>
            <p:cNvPr id="11228" name="Google Shape;11228;p63"/>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3"/>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63"/>
          <p:cNvGrpSpPr/>
          <p:nvPr/>
        </p:nvGrpSpPr>
        <p:grpSpPr>
          <a:xfrm>
            <a:off x="5752800" y="2958353"/>
            <a:ext cx="342328" cy="341579"/>
            <a:chOff x="-9594575" y="2056875"/>
            <a:chExt cx="354450" cy="353675"/>
          </a:xfrm>
        </p:grpSpPr>
        <p:sp>
          <p:nvSpPr>
            <p:cNvPr id="11231" name="Google Shape;11231;p63"/>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3"/>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3"/>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4" name="Google Shape;11234;p63"/>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5" name="Google Shape;11235;p63"/>
          <p:cNvGrpSpPr/>
          <p:nvPr/>
        </p:nvGrpSpPr>
        <p:grpSpPr>
          <a:xfrm>
            <a:off x="6208482" y="1303693"/>
            <a:ext cx="342328" cy="340807"/>
            <a:chOff x="-12661600" y="1640225"/>
            <a:chExt cx="354450" cy="352875"/>
          </a:xfrm>
        </p:grpSpPr>
        <p:sp>
          <p:nvSpPr>
            <p:cNvPr id="11236" name="Google Shape;11236;p63"/>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3"/>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3"/>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9" name="Google Shape;11239;p63"/>
          <p:cNvGrpSpPr/>
          <p:nvPr/>
        </p:nvGrpSpPr>
        <p:grpSpPr>
          <a:xfrm>
            <a:off x="6208857" y="1732231"/>
            <a:ext cx="341579" cy="299374"/>
            <a:chOff x="-12660025" y="2096250"/>
            <a:chExt cx="353675" cy="309975"/>
          </a:xfrm>
        </p:grpSpPr>
        <p:sp>
          <p:nvSpPr>
            <p:cNvPr id="11240" name="Google Shape;11240;p63"/>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3"/>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3"/>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3"/>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3"/>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3"/>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6" name="Google Shape;11246;p63"/>
          <p:cNvGrpSpPr/>
          <p:nvPr/>
        </p:nvGrpSpPr>
        <p:grpSpPr>
          <a:xfrm>
            <a:off x="6207335" y="2119527"/>
            <a:ext cx="344622" cy="341941"/>
            <a:chOff x="-12663175" y="2506800"/>
            <a:chExt cx="356825" cy="354050"/>
          </a:xfrm>
        </p:grpSpPr>
        <p:sp>
          <p:nvSpPr>
            <p:cNvPr id="11247" name="Google Shape;11247;p63"/>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3"/>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3"/>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3"/>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1" name="Google Shape;11251;p63"/>
          <p:cNvGrpSpPr/>
          <p:nvPr/>
        </p:nvGrpSpPr>
        <p:grpSpPr>
          <a:xfrm>
            <a:off x="8022468" y="1303307"/>
            <a:ext cx="340807" cy="341579"/>
            <a:chOff x="-10896525" y="1663050"/>
            <a:chExt cx="352875" cy="353675"/>
          </a:xfrm>
        </p:grpSpPr>
        <p:sp>
          <p:nvSpPr>
            <p:cNvPr id="11252" name="Google Shape;11252;p63"/>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3"/>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4" name="Google Shape;11254;p63"/>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55" name="Google Shape;11255;p63"/>
          <p:cNvGrpSpPr/>
          <p:nvPr/>
        </p:nvGrpSpPr>
        <p:grpSpPr>
          <a:xfrm>
            <a:off x="8022082" y="2130742"/>
            <a:ext cx="341579" cy="319511"/>
            <a:chOff x="-10898100" y="2542050"/>
            <a:chExt cx="353675" cy="330825"/>
          </a:xfrm>
        </p:grpSpPr>
        <p:sp>
          <p:nvSpPr>
            <p:cNvPr id="11256" name="Google Shape;11256;p63"/>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3"/>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3"/>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3"/>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3"/>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3"/>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2" name="Google Shape;11262;p63"/>
          <p:cNvGrpSpPr/>
          <p:nvPr/>
        </p:nvGrpSpPr>
        <p:grpSpPr>
          <a:xfrm>
            <a:off x="6209617" y="2551607"/>
            <a:ext cx="340058" cy="339430"/>
            <a:chOff x="-9157450" y="1622750"/>
            <a:chExt cx="352100" cy="351450"/>
          </a:xfrm>
        </p:grpSpPr>
        <p:sp>
          <p:nvSpPr>
            <p:cNvPr id="11263" name="Google Shape;11263;p63"/>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3"/>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3"/>
          <p:cNvGrpSpPr/>
          <p:nvPr/>
        </p:nvGrpSpPr>
        <p:grpSpPr>
          <a:xfrm>
            <a:off x="6247658" y="2959874"/>
            <a:ext cx="263977" cy="338537"/>
            <a:chOff x="-9119650" y="2056875"/>
            <a:chExt cx="273325" cy="350525"/>
          </a:xfrm>
        </p:grpSpPr>
        <p:sp>
          <p:nvSpPr>
            <p:cNvPr id="11266" name="Google Shape;11266;p63"/>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3"/>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68" name="Google Shape;11268;p63"/>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3"/>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0" name="Google Shape;11270;p63"/>
          <p:cNvGrpSpPr/>
          <p:nvPr/>
        </p:nvGrpSpPr>
        <p:grpSpPr>
          <a:xfrm>
            <a:off x="7576790" y="2989279"/>
            <a:ext cx="343094" cy="341569"/>
            <a:chOff x="6001575" y="3119050"/>
            <a:chExt cx="315025" cy="313625"/>
          </a:xfrm>
        </p:grpSpPr>
        <p:sp>
          <p:nvSpPr>
            <p:cNvPr id="11271" name="Google Shape;11271;p63"/>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3"/>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276" name="Shape 11276"/>
        <p:cNvGrpSpPr/>
        <p:nvPr/>
      </p:nvGrpSpPr>
      <p:grpSpPr>
        <a:xfrm>
          <a:off x="0" y="0"/>
          <a:ext cx="0" cy="0"/>
          <a:chOff x="0" y="0"/>
          <a:chExt cx="0" cy="0"/>
        </a:xfrm>
      </p:grpSpPr>
      <p:sp>
        <p:nvSpPr>
          <p:cNvPr id="11277" name="Google Shape;11277;p64"/>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8" name="Google Shape;11278;p64"/>
          <p:cNvGrpSpPr/>
          <p:nvPr/>
        </p:nvGrpSpPr>
        <p:grpSpPr>
          <a:xfrm>
            <a:off x="829227" y="2273195"/>
            <a:ext cx="476329" cy="476213"/>
            <a:chOff x="-21298675" y="2414425"/>
            <a:chExt cx="306400" cy="306325"/>
          </a:xfrm>
        </p:grpSpPr>
        <p:sp>
          <p:nvSpPr>
            <p:cNvPr id="11279" name="Google Shape;11279;p64"/>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4"/>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4"/>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2" name="Google Shape;11282;p64"/>
          <p:cNvGrpSpPr/>
          <p:nvPr/>
        </p:nvGrpSpPr>
        <p:grpSpPr>
          <a:xfrm>
            <a:off x="828605" y="2865128"/>
            <a:ext cx="477573" cy="445432"/>
            <a:chOff x="-21299475" y="2798025"/>
            <a:chExt cx="307200" cy="286525"/>
          </a:xfrm>
        </p:grpSpPr>
        <p:sp>
          <p:nvSpPr>
            <p:cNvPr id="11283" name="Google Shape;11283;p64"/>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4"/>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4"/>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4"/>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4"/>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4"/>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4"/>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4"/>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4"/>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4"/>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4"/>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4"/>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95" name="Google Shape;11295;p64"/>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4"/>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4"/>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8" name="Google Shape;11298;p64"/>
          <p:cNvGrpSpPr/>
          <p:nvPr/>
        </p:nvGrpSpPr>
        <p:grpSpPr>
          <a:xfrm>
            <a:off x="6697960" y="1688917"/>
            <a:ext cx="413912" cy="472676"/>
            <a:chOff x="-17545650" y="2051350"/>
            <a:chExt cx="266250" cy="304050"/>
          </a:xfrm>
        </p:grpSpPr>
        <p:sp>
          <p:nvSpPr>
            <p:cNvPr id="11299" name="Google Shape;11299;p64"/>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4"/>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4"/>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4"/>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3" name="Google Shape;11303;p64"/>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4" name="Google Shape;11304;p64"/>
          <p:cNvGrpSpPr/>
          <p:nvPr/>
        </p:nvGrpSpPr>
        <p:grpSpPr>
          <a:xfrm>
            <a:off x="6668578" y="2865574"/>
            <a:ext cx="472676" cy="444538"/>
            <a:chOff x="-17565350" y="2809825"/>
            <a:chExt cx="304050" cy="285950"/>
          </a:xfrm>
        </p:grpSpPr>
        <p:sp>
          <p:nvSpPr>
            <p:cNvPr id="11305" name="Google Shape;11305;p64"/>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4"/>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4"/>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4"/>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4"/>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0" name="Google Shape;11310;p64"/>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4"/>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4"/>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3" name="Google Shape;11313;p64"/>
          <p:cNvGrpSpPr/>
          <p:nvPr/>
        </p:nvGrpSpPr>
        <p:grpSpPr>
          <a:xfrm>
            <a:off x="1441487" y="2850904"/>
            <a:ext cx="416283" cy="473881"/>
            <a:chOff x="-20904875" y="2788575"/>
            <a:chExt cx="267775" cy="304825"/>
          </a:xfrm>
        </p:grpSpPr>
        <p:sp>
          <p:nvSpPr>
            <p:cNvPr id="11314" name="Google Shape;11314;p64"/>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4"/>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6" name="Google Shape;11316;p64"/>
          <p:cNvGrpSpPr/>
          <p:nvPr/>
        </p:nvGrpSpPr>
        <p:grpSpPr>
          <a:xfrm>
            <a:off x="4381902" y="2275564"/>
            <a:ext cx="360045" cy="471471"/>
            <a:chOff x="-19006700" y="2434925"/>
            <a:chExt cx="231600" cy="303275"/>
          </a:xfrm>
        </p:grpSpPr>
        <p:sp>
          <p:nvSpPr>
            <p:cNvPr id="11317" name="Google Shape;11317;p64"/>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4"/>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4"/>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4"/>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1" name="Google Shape;11321;p64"/>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4"/>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3" name="Google Shape;11323;p64"/>
          <p:cNvGrpSpPr/>
          <p:nvPr/>
        </p:nvGrpSpPr>
        <p:grpSpPr>
          <a:xfrm>
            <a:off x="7260501" y="2289051"/>
            <a:ext cx="473881" cy="444499"/>
            <a:chOff x="-17190425" y="2435725"/>
            <a:chExt cx="304825" cy="285925"/>
          </a:xfrm>
        </p:grpSpPr>
        <p:sp>
          <p:nvSpPr>
            <p:cNvPr id="11324" name="Google Shape;11324;p64"/>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4"/>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4"/>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7" name="Google Shape;11327;p64"/>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28" name="Google Shape;11328;p64"/>
          <p:cNvGrpSpPr/>
          <p:nvPr/>
        </p:nvGrpSpPr>
        <p:grpSpPr>
          <a:xfrm>
            <a:off x="4915227" y="3444650"/>
            <a:ext cx="476329" cy="475086"/>
            <a:chOff x="-15719925" y="2416825"/>
            <a:chExt cx="306400" cy="305600"/>
          </a:xfrm>
        </p:grpSpPr>
        <p:sp>
          <p:nvSpPr>
            <p:cNvPr id="11329" name="Google Shape;11329;p64"/>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4"/>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4"/>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2" name="Google Shape;11332;p64"/>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4"/>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4" name="Google Shape;11334;p64"/>
          <p:cNvGrpSpPr/>
          <p:nvPr/>
        </p:nvGrpSpPr>
        <p:grpSpPr>
          <a:xfrm>
            <a:off x="2001521" y="2851506"/>
            <a:ext cx="479983" cy="472676"/>
            <a:chOff x="-20550425" y="2789350"/>
            <a:chExt cx="308750" cy="304050"/>
          </a:xfrm>
        </p:grpSpPr>
        <p:sp>
          <p:nvSpPr>
            <p:cNvPr id="11335" name="Google Shape;11335;p64"/>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4"/>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7" name="Google Shape;11337;p64"/>
          <p:cNvGrpSpPr/>
          <p:nvPr/>
        </p:nvGrpSpPr>
        <p:grpSpPr>
          <a:xfrm>
            <a:off x="4916888" y="1688158"/>
            <a:ext cx="473920" cy="474192"/>
            <a:chOff x="-18666450" y="2059825"/>
            <a:chExt cx="304850" cy="305025"/>
          </a:xfrm>
        </p:grpSpPr>
        <p:sp>
          <p:nvSpPr>
            <p:cNvPr id="11338" name="Google Shape;11338;p64"/>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4"/>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64"/>
          <p:cNvGrpSpPr/>
          <p:nvPr/>
        </p:nvGrpSpPr>
        <p:grpSpPr>
          <a:xfrm>
            <a:off x="4916286" y="2275584"/>
            <a:ext cx="475125" cy="471432"/>
            <a:chOff x="-18668025" y="2435725"/>
            <a:chExt cx="305625" cy="303250"/>
          </a:xfrm>
        </p:grpSpPr>
        <p:sp>
          <p:nvSpPr>
            <p:cNvPr id="11341" name="Google Shape;11341;p64"/>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4"/>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3" name="Google Shape;11343;p64"/>
          <p:cNvGrpSpPr/>
          <p:nvPr/>
        </p:nvGrpSpPr>
        <p:grpSpPr>
          <a:xfrm>
            <a:off x="4915683" y="2850902"/>
            <a:ext cx="476329" cy="473881"/>
            <a:chOff x="-18668800" y="2807475"/>
            <a:chExt cx="306400" cy="304825"/>
          </a:xfrm>
        </p:grpSpPr>
        <p:sp>
          <p:nvSpPr>
            <p:cNvPr id="11344" name="Google Shape;11344;p64"/>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4"/>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4"/>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4"/>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4"/>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4"/>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4"/>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4"/>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4"/>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3" name="Google Shape;11353;p64"/>
          <p:cNvGrpSpPr/>
          <p:nvPr/>
        </p:nvGrpSpPr>
        <p:grpSpPr>
          <a:xfrm>
            <a:off x="7869652" y="1687693"/>
            <a:ext cx="416361" cy="475125"/>
            <a:chOff x="-16798200" y="2050575"/>
            <a:chExt cx="267825" cy="305625"/>
          </a:xfrm>
        </p:grpSpPr>
        <p:sp>
          <p:nvSpPr>
            <p:cNvPr id="11354" name="Google Shape;11354;p64"/>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4"/>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4"/>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4"/>
          <p:cNvGrpSpPr/>
          <p:nvPr/>
        </p:nvGrpSpPr>
        <p:grpSpPr>
          <a:xfrm>
            <a:off x="7840270" y="2852127"/>
            <a:ext cx="475125" cy="471432"/>
            <a:chOff x="-16817100" y="2801175"/>
            <a:chExt cx="305625" cy="303250"/>
          </a:xfrm>
        </p:grpSpPr>
        <p:sp>
          <p:nvSpPr>
            <p:cNvPr id="11358" name="Google Shape;11358;p64"/>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4"/>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4"/>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4"/>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4"/>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4"/>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4"/>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4"/>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6" name="Google Shape;11366;p64"/>
          <p:cNvGrpSpPr/>
          <p:nvPr/>
        </p:nvGrpSpPr>
        <p:grpSpPr>
          <a:xfrm>
            <a:off x="7247390" y="3444614"/>
            <a:ext cx="476329" cy="475125"/>
            <a:chOff x="-15717575" y="2786200"/>
            <a:chExt cx="306400" cy="305625"/>
          </a:xfrm>
        </p:grpSpPr>
        <p:sp>
          <p:nvSpPr>
            <p:cNvPr id="11367" name="Google Shape;11367;p64"/>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4"/>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4"/>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4"/>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4"/>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4"/>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4"/>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4" name="Google Shape;11374;p64"/>
          <p:cNvGrpSpPr/>
          <p:nvPr/>
        </p:nvGrpSpPr>
        <p:grpSpPr>
          <a:xfrm>
            <a:off x="2584963" y="1688296"/>
            <a:ext cx="475125" cy="473920"/>
            <a:chOff x="-20173175" y="2038750"/>
            <a:chExt cx="305625" cy="304850"/>
          </a:xfrm>
        </p:grpSpPr>
        <p:sp>
          <p:nvSpPr>
            <p:cNvPr id="11375" name="Google Shape;11375;p64"/>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4"/>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7" name="Google Shape;11377;p64"/>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8" name="Google Shape;11378;p64"/>
          <p:cNvGrpSpPr/>
          <p:nvPr/>
        </p:nvGrpSpPr>
        <p:grpSpPr>
          <a:xfrm>
            <a:off x="2586187" y="2850282"/>
            <a:ext cx="472676" cy="475125"/>
            <a:chOff x="-20173175" y="2787775"/>
            <a:chExt cx="304050" cy="305625"/>
          </a:xfrm>
        </p:grpSpPr>
        <p:sp>
          <p:nvSpPr>
            <p:cNvPr id="11379" name="Google Shape;11379;p64"/>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4"/>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4"/>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4"/>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4"/>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4"/>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4"/>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6" name="Google Shape;11386;p64"/>
          <p:cNvGrpSpPr/>
          <p:nvPr/>
        </p:nvGrpSpPr>
        <p:grpSpPr>
          <a:xfrm>
            <a:off x="5511171" y="2275564"/>
            <a:ext cx="473881" cy="471471"/>
            <a:chOff x="-18294675" y="2434925"/>
            <a:chExt cx="304825" cy="303275"/>
          </a:xfrm>
        </p:grpSpPr>
        <p:sp>
          <p:nvSpPr>
            <p:cNvPr id="11387" name="Google Shape;11387;p64"/>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4"/>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4"/>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64"/>
          <p:cNvGrpSpPr/>
          <p:nvPr/>
        </p:nvGrpSpPr>
        <p:grpSpPr>
          <a:xfrm>
            <a:off x="5567487" y="2852107"/>
            <a:ext cx="361250" cy="471471"/>
            <a:chOff x="-18258450" y="2809825"/>
            <a:chExt cx="232375" cy="303275"/>
          </a:xfrm>
        </p:grpSpPr>
        <p:sp>
          <p:nvSpPr>
            <p:cNvPr id="11391" name="Google Shape;11391;p64"/>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4"/>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4"/>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4" name="Google Shape;11394;p64"/>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95" name="Google Shape;11395;p64"/>
          <p:cNvGrpSpPr/>
          <p:nvPr/>
        </p:nvGrpSpPr>
        <p:grpSpPr>
          <a:xfrm>
            <a:off x="3777686" y="3445233"/>
            <a:ext cx="415117" cy="473920"/>
            <a:chOff x="-16422500" y="2425450"/>
            <a:chExt cx="267025" cy="304850"/>
          </a:xfrm>
        </p:grpSpPr>
        <p:sp>
          <p:nvSpPr>
            <p:cNvPr id="11396" name="Google Shape;11396;p64"/>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4"/>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4"/>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9" name="Google Shape;11399;p64"/>
          <p:cNvGrpSpPr/>
          <p:nvPr/>
        </p:nvGrpSpPr>
        <p:grpSpPr>
          <a:xfrm>
            <a:off x="6080447" y="3445838"/>
            <a:ext cx="473920" cy="472676"/>
            <a:chOff x="-16442200" y="2801175"/>
            <a:chExt cx="304850" cy="304050"/>
          </a:xfrm>
        </p:grpSpPr>
        <p:sp>
          <p:nvSpPr>
            <p:cNvPr id="11400" name="Google Shape;11400;p64"/>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4"/>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4"/>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03" name="Google Shape;11403;p64"/>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4"/>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5" name="Google Shape;11405;p64"/>
          <p:cNvGrpSpPr/>
          <p:nvPr/>
        </p:nvGrpSpPr>
        <p:grpSpPr>
          <a:xfrm>
            <a:off x="3156161" y="2276343"/>
            <a:ext cx="481265" cy="469917"/>
            <a:chOff x="-19802200" y="2416025"/>
            <a:chExt cx="309575" cy="302275"/>
          </a:xfrm>
        </p:grpSpPr>
        <p:sp>
          <p:nvSpPr>
            <p:cNvPr id="11406" name="Google Shape;11406;p64"/>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4"/>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4"/>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4"/>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64"/>
          <p:cNvGrpSpPr/>
          <p:nvPr/>
        </p:nvGrpSpPr>
        <p:grpSpPr>
          <a:xfrm>
            <a:off x="3159232" y="2851506"/>
            <a:ext cx="475125" cy="472676"/>
            <a:chOff x="-19801400" y="2788575"/>
            <a:chExt cx="305625" cy="304050"/>
          </a:xfrm>
        </p:grpSpPr>
        <p:sp>
          <p:nvSpPr>
            <p:cNvPr id="11412" name="Google Shape;11412;p64"/>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4"/>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4"/>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4"/>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4"/>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4"/>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64"/>
          <p:cNvGrpSpPr/>
          <p:nvPr/>
        </p:nvGrpSpPr>
        <p:grpSpPr>
          <a:xfrm>
            <a:off x="6114308" y="1688916"/>
            <a:ext cx="422463" cy="472676"/>
            <a:chOff x="-17903225" y="2060800"/>
            <a:chExt cx="271750" cy="304050"/>
          </a:xfrm>
        </p:grpSpPr>
        <p:sp>
          <p:nvSpPr>
            <p:cNvPr id="11419" name="Google Shape;11419;p64"/>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4"/>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4"/>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64"/>
          <p:cNvGrpSpPr/>
          <p:nvPr/>
        </p:nvGrpSpPr>
        <p:grpSpPr>
          <a:xfrm>
            <a:off x="6088599" y="2274962"/>
            <a:ext cx="473881" cy="472676"/>
            <a:chOff x="-17918975" y="2435725"/>
            <a:chExt cx="304825" cy="304050"/>
          </a:xfrm>
        </p:grpSpPr>
        <p:sp>
          <p:nvSpPr>
            <p:cNvPr id="11423" name="Google Shape;11423;p64"/>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4"/>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5" name="Google Shape;11425;p64"/>
          <p:cNvGrpSpPr/>
          <p:nvPr/>
        </p:nvGrpSpPr>
        <p:grpSpPr>
          <a:xfrm>
            <a:off x="6117359" y="2852729"/>
            <a:ext cx="416361" cy="470228"/>
            <a:chOff x="-17899300" y="2810625"/>
            <a:chExt cx="267825" cy="302475"/>
          </a:xfrm>
        </p:grpSpPr>
        <p:sp>
          <p:nvSpPr>
            <p:cNvPr id="11426" name="Google Shape;11426;p64"/>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4"/>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4"/>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9" name="Google Shape;11429;p64"/>
          <p:cNvGrpSpPr/>
          <p:nvPr/>
        </p:nvGrpSpPr>
        <p:grpSpPr>
          <a:xfrm>
            <a:off x="2023212" y="3461166"/>
            <a:ext cx="472676" cy="442089"/>
            <a:chOff x="-16066500" y="2060800"/>
            <a:chExt cx="304050" cy="284375"/>
          </a:xfrm>
        </p:grpSpPr>
        <p:sp>
          <p:nvSpPr>
            <p:cNvPr id="11430" name="Google Shape;11430;p64"/>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4"/>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4"/>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4"/>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4"/>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5" name="Google Shape;11435;p64"/>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4"/>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4"/>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8" name="Google Shape;11438;p64"/>
          <p:cNvGrpSpPr/>
          <p:nvPr/>
        </p:nvGrpSpPr>
        <p:grpSpPr>
          <a:xfrm>
            <a:off x="7907919" y="2297751"/>
            <a:ext cx="368362" cy="419314"/>
            <a:chOff x="4995050" y="3245650"/>
            <a:chExt cx="236950" cy="269725"/>
          </a:xfrm>
        </p:grpSpPr>
        <p:sp>
          <p:nvSpPr>
            <p:cNvPr id="11439" name="Google Shape;11439;p64"/>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4"/>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4"/>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2" name="Google Shape;11442;p64"/>
            <p:cNvGrpSpPr/>
            <p:nvPr/>
          </p:nvGrpSpPr>
          <p:grpSpPr>
            <a:xfrm>
              <a:off x="4995050" y="3245650"/>
              <a:ext cx="236950" cy="269725"/>
              <a:chOff x="4995050" y="3245650"/>
              <a:chExt cx="236950" cy="269725"/>
            </a:xfrm>
          </p:grpSpPr>
          <p:sp>
            <p:nvSpPr>
              <p:cNvPr id="11443" name="Google Shape;11443;p64"/>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4"/>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45" name="Google Shape;11445;p64"/>
          <p:cNvGrpSpPr/>
          <p:nvPr/>
        </p:nvGrpSpPr>
        <p:grpSpPr>
          <a:xfrm>
            <a:off x="5507712" y="1689744"/>
            <a:ext cx="483749" cy="481292"/>
            <a:chOff x="4724650" y="2885700"/>
            <a:chExt cx="270750" cy="269375"/>
          </a:xfrm>
        </p:grpSpPr>
        <p:sp>
          <p:nvSpPr>
            <p:cNvPr id="11446" name="Google Shape;11446;p64"/>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4"/>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4"/>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4"/>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4"/>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4"/>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4"/>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3" name="Google Shape;11453;p64"/>
          <p:cNvGrpSpPr/>
          <p:nvPr/>
        </p:nvGrpSpPr>
        <p:grpSpPr>
          <a:xfrm>
            <a:off x="4374817" y="1683870"/>
            <a:ext cx="389425" cy="467822"/>
            <a:chOff x="4459350" y="2882125"/>
            <a:chExt cx="228375" cy="274350"/>
          </a:xfrm>
        </p:grpSpPr>
        <p:sp>
          <p:nvSpPr>
            <p:cNvPr id="11454" name="Google Shape;11454;p64"/>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4"/>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4"/>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4"/>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4"/>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459" name="Google Shape;11459;p64"/>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460" name="Google Shape;11460;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64" name="Shape 11464"/>
        <p:cNvGrpSpPr/>
        <p:nvPr/>
      </p:nvGrpSpPr>
      <p:grpSpPr>
        <a:xfrm>
          <a:off x="0" y="0"/>
          <a:ext cx="0" cy="0"/>
          <a:chOff x="0" y="0"/>
          <a:chExt cx="0" cy="0"/>
        </a:xfrm>
      </p:grpSpPr>
      <p:sp>
        <p:nvSpPr>
          <p:cNvPr id="11465" name="Google Shape;11465;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66" name="Google Shape;11466;p65"/>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7" name="Google Shape;11467;p65"/>
          <p:cNvGrpSpPr/>
          <p:nvPr/>
        </p:nvGrpSpPr>
        <p:grpSpPr>
          <a:xfrm>
            <a:off x="835580" y="2140412"/>
            <a:ext cx="426462" cy="420796"/>
            <a:chOff x="-6713450" y="2397900"/>
            <a:chExt cx="295375" cy="291450"/>
          </a:xfrm>
        </p:grpSpPr>
        <p:sp>
          <p:nvSpPr>
            <p:cNvPr id="11468" name="Google Shape;11468;p65"/>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5"/>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0" name="Google Shape;11470;p65"/>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1" name="Google Shape;11471;p65"/>
          <p:cNvGrpSpPr/>
          <p:nvPr/>
        </p:nvGrpSpPr>
        <p:grpSpPr>
          <a:xfrm>
            <a:off x="3540341" y="1631401"/>
            <a:ext cx="423069" cy="420507"/>
            <a:chOff x="-4932650" y="2046625"/>
            <a:chExt cx="293025" cy="291250"/>
          </a:xfrm>
        </p:grpSpPr>
        <p:sp>
          <p:nvSpPr>
            <p:cNvPr id="11472" name="Google Shape;11472;p65"/>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5"/>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4" name="Google Shape;11474;p65"/>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5" name="Google Shape;11475;p65"/>
          <p:cNvGrpSpPr/>
          <p:nvPr/>
        </p:nvGrpSpPr>
        <p:grpSpPr>
          <a:xfrm>
            <a:off x="3552272" y="2660957"/>
            <a:ext cx="423069" cy="420796"/>
            <a:chOff x="-4931075" y="2765725"/>
            <a:chExt cx="293025" cy="291450"/>
          </a:xfrm>
        </p:grpSpPr>
        <p:sp>
          <p:nvSpPr>
            <p:cNvPr id="11476" name="Google Shape;11476;p65"/>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5"/>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8" name="Google Shape;11478;p65"/>
          <p:cNvGrpSpPr/>
          <p:nvPr/>
        </p:nvGrpSpPr>
        <p:grpSpPr>
          <a:xfrm>
            <a:off x="6257840" y="1656289"/>
            <a:ext cx="420796" cy="370732"/>
            <a:chOff x="-3137650" y="2067900"/>
            <a:chExt cx="291450" cy="256775"/>
          </a:xfrm>
        </p:grpSpPr>
        <p:sp>
          <p:nvSpPr>
            <p:cNvPr id="11479" name="Google Shape;11479;p65"/>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5"/>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5"/>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65"/>
          <p:cNvGrpSpPr/>
          <p:nvPr/>
        </p:nvGrpSpPr>
        <p:grpSpPr>
          <a:xfrm>
            <a:off x="6257840" y="2139926"/>
            <a:ext cx="420796" cy="421770"/>
            <a:chOff x="-3137650" y="2408950"/>
            <a:chExt cx="291450" cy="292125"/>
          </a:xfrm>
        </p:grpSpPr>
        <p:sp>
          <p:nvSpPr>
            <p:cNvPr id="11483" name="Google Shape;11483;p65"/>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5"/>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5"/>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5"/>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5"/>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65"/>
          <p:cNvGrpSpPr/>
          <p:nvPr/>
        </p:nvGrpSpPr>
        <p:grpSpPr>
          <a:xfrm>
            <a:off x="6269771" y="2685412"/>
            <a:ext cx="420796" cy="371887"/>
            <a:chOff x="-3137650" y="2787000"/>
            <a:chExt cx="291450" cy="257575"/>
          </a:xfrm>
        </p:grpSpPr>
        <p:sp>
          <p:nvSpPr>
            <p:cNvPr id="11489" name="Google Shape;11489;p65"/>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5"/>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5"/>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5"/>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5"/>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5"/>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5"/>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5"/>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7" name="Google Shape;11497;p65"/>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5"/>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5"/>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0" name="Google Shape;11500;p65"/>
          <p:cNvGrpSpPr/>
          <p:nvPr/>
        </p:nvGrpSpPr>
        <p:grpSpPr>
          <a:xfrm>
            <a:off x="1387948" y="2660397"/>
            <a:ext cx="421914" cy="421914"/>
            <a:chOff x="-6354300" y="2757075"/>
            <a:chExt cx="292225" cy="292225"/>
          </a:xfrm>
        </p:grpSpPr>
        <p:sp>
          <p:nvSpPr>
            <p:cNvPr id="11501" name="Google Shape;11501;p65"/>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5"/>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5"/>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5"/>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65"/>
          <p:cNvGrpSpPr/>
          <p:nvPr/>
        </p:nvGrpSpPr>
        <p:grpSpPr>
          <a:xfrm>
            <a:off x="4081951" y="1629560"/>
            <a:ext cx="424188" cy="424188"/>
            <a:chOff x="-4573475" y="2045850"/>
            <a:chExt cx="293800" cy="293800"/>
          </a:xfrm>
        </p:grpSpPr>
        <p:sp>
          <p:nvSpPr>
            <p:cNvPr id="11506" name="Google Shape;11506;p65"/>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5"/>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65"/>
          <p:cNvGrpSpPr/>
          <p:nvPr/>
        </p:nvGrpSpPr>
        <p:grpSpPr>
          <a:xfrm>
            <a:off x="4081374" y="2138699"/>
            <a:ext cx="425343" cy="424225"/>
            <a:chOff x="-4570325" y="2405775"/>
            <a:chExt cx="294600" cy="293825"/>
          </a:xfrm>
        </p:grpSpPr>
        <p:sp>
          <p:nvSpPr>
            <p:cNvPr id="11509" name="Google Shape;11509;p65"/>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5"/>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1" name="Google Shape;11511;p65"/>
          <p:cNvGrpSpPr/>
          <p:nvPr/>
        </p:nvGrpSpPr>
        <p:grpSpPr>
          <a:xfrm>
            <a:off x="4094442" y="2659838"/>
            <a:ext cx="423069" cy="423033"/>
            <a:chOff x="-4572700" y="2764950"/>
            <a:chExt cx="293025" cy="293000"/>
          </a:xfrm>
        </p:grpSpPr>
        <p:sp>
          <p:nvSpPr>
            <p:cNvPr id="11512" name="Google Shape;11512;p65"/>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5"/>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5"/>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5"/>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5"/>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65"/>
          <p:cNvGrpSpPr/>
          <p:nvPr/>
        </p:nvGrpSpPr>
        <p:grpSpPr>
          <a:xfrm>
            <a:off x="6813205" y="1631239"/>
            <a:ext cx="414840" cy="420832"/>
            <a:chOff x="-2777700" y="2049775"/>
            <a:chExt cx="287325" cy="291475"/>
          </a:xfrm>
        </p:grpSpPr>
        <p:sp>
          <p:nvSpPr>
            <p:cNvPr id="11518" name="Google Shape;11518;p65"/>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5"/>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5"/>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1" name="Google Shape;11521;p65"/>
          <p:cNvGrpSpPr/>
          <p:nvPr/>
        </p:nvGrpSpPr>
        <p:grpSpPr>
          <a:xfrm>
            <a:off x="6809667" y="2140431"/>
            <a:ext cx="421914" cy="420759"/>
            <a:chOff x="-2571737" y="2403625"/>
            <a:chExt cx="292225" cy="291425"/>
          </a:xfrm>
        </p:grpSpPr>
        <p:sp>
          <p:nvSpPr>
            <p:cNvPr id="11522" name="Google Shape;11522;p65"/>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5"/>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5"/>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5"/>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5"/>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5"/>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5"/>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65"/>
          <p:cNvGrpSpPr/>
          <p:nvPr/>
        </p:nvGrpSpPr>
        <p:grpSpPr>
          <a:xfrm>
            <a:off x="6809667" y="2661534"/>
            <a:ext cx="421914" cy="419640"/>
            <a:chOff x="-2571737" y="2764550"/>
            <a:chExt cx="292225" cy="290650"/>
          </a:xfrm>
        </p:grpSpPr>
        <p:sp>
          <p:nvSpPr>
            <p:cNvPr id="11530" name="Google Shape;11530;p65"/>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5"/>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5"/>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3" name="Google Shape;11533;p65"/>
          <p:cNvGrpSpPr/>
          <p:nvPr/>
        </p:nvGrpSpPr>
        <p:grpSpPr>
          <a:xfrm>
            <a:off x="3009168" y="3230538"/>
            <a:ext cx="421914" cy="423864"/>
            <a:chOff x="-1333975" y="2365850"/>
            <a:chExt cx="292225" cy="293575"/>
          </a:xfrm>
        </p:grpSpPr>
        <p:sp>
          <p:nvSpPr>
            <p:cNvPr id="11534" name="Google Shape;11534;p65"/>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5"/>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5"/>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5"/>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5"/>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5"/>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5"/>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5"/>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2" name="Google Shape;11542;p65"/>
          <p:cNvGrpSpPr/>
          <p:nvPr/>
        </p:nvGrpSpPr>
        <p:grpSpPr>
          <a:xfrm>
            <a:off x="1942643" y="2660397"/>
            <a:ext cx="398020" cy="421914"/>
            <a:chOff x="-5995925" y="2757850"/>
            <a:chExt cx="275675" cy="292225"/>
          </a:xfrm>
        </p:grpSpPr>
        <p:sp>
          <p:nvSpPr>
            <p:cNvPr id="11543" name="Google Shape;11543;p65"/>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5"/>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5"/>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5"/>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5"/>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5"/>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5"/>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5"/>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5"/>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2" name="Google Shape;11552;p65"/>
          <p:cNvGrpSpPr/>
          <p:nvPr/>
        </p:nvGrpSpPr>
        <p:grpSpPr>
          <a:xfrm>
            <a:off x="4622930" y="1631816"/>
            <a:ext cx="421951" cy="419677"/>
            <a:chOff x="-4211975" y="2046625"/>
            <a:chExt cx="292250" cy="290675"/>
          </a:xfrm>
        </p:grpSpPr>
        <p:sp>
          <p:nvSpPr>
            <p:cNvPr id="11553" name="Google Shape;11553;p65"/>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5"/>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5" name="Google Shape;11555;p65"/>
          <p:cNvGrpSpPr/>
          <p:nvPr/>
        </p:nvGrpSpPr>
        <p:grpSpPr>
          <a:xfrm>
            <a:off x="4672976" y="2138699"/>
            <a:ext cx="321859" cy="424225"/>
            <a:chOff x="-4178875" y="2405775"/>
            <a:chExt cx="222925" cy="293825"/>
          </a:xfrm>
        </p:grpSpPr>
        <p:sp>
          <p:nvSpPr>
            <p:cNvPr id="11556" name="Google Shape;11556;p65"/>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5"/>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5"/>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65"/>
          <p:cNvGrpSpPr/>
          <p:nvPr/>
        </p:nvGrpSpPr>
        <p:grpSpPr>
          <a:xfrm>
            <a:off x="4635439" y="2673483"/>
            <a:ext cx="420796" cy="395746"/>
            <a:chOff x="-4211975" y="2783850"/>
            <a:chExt cx="291450" cy="274100"/>
          </a:xfrm>
        </p:grpSpPr>
        <p:sp>
          <p:nvSpPr>
            <p:cNvPr id="11560" name="Google Shape;11560;p65"/>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5"/>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5"/>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3" name="Google Shape;11563;p65"/>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4" name="Google Shape;11564;p65"/>
          <p:cNvGrpSpPr/>
          <p:nvPr/>
        </p:nvGrpSpPr>
        <p:grpSpPr>
          <a:xfrm>
            <a:off x="7340368" y="2140413"/>
            <a:ext cx="420796" cy="420796"/>
            <a:chOff x="-2419325" y="2408150"/>
            <a:chExt cx="291450" cy="291450"/>
          </a:xfrm>
        </p:grpSpPr>
        <p:sp>
          <p:nvSpPr>
            <p:cNvPr id="11565" name="Google Shape;11565;p65"/>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5"/>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5"/>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5"/>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5"/>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5"/>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5"/>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2" name="Google Shape;11572;p65"/>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3" name="Google Shape;11573;p65"/>
          <p:cNvGrpSpPr/>
          <p:nvPr/>
        </p:nvGrpSpPr>
        <p:grpSpPr>
          <a:xfrm>
            <a:off x="4661893" y="3231514"/>
            <a:ext cx="420796" cy="421914"/>
            <a:chOff x="-1333200" y="2770450"/>
            <a:chExt cx="291450" cy="292225"/>
          </a:xfrm>
        </p:grpSpPr>
        <p:sp>
          <p:nvSpPr>
            <p:cNvPr id="11574" name="Google Shape;11574;p65"/>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5"/>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65"/>
          <p:cNvGrpSpPr/>
          <p:nvPr/>
        </p:nvGrpSpPr>
        <p:grpSpPr>
          <a:xfrm>
            <a:off x="2458506" y="1631256"/>
            <a:ext cx="423069" cy="420796"/>
            <a:chOff x="-5635200" y="2037975"/>
            <a:chExt cx="293025" cy="291450"/>
          </a:xfrm>
        </p:grpSpPr>
        <p:sp>
          <p:nvSpPr>
            <p:cNvPr id="11577" name="Google Shape;11577;p65"/>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5"/>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65"/>
          <p:cNvGrpSpPr/>
          <p:nvPr/>
        </p:nvGrpSpPr>
        <p:grpSpPr>
          <a:xfrm>
            <a:off x="2456792" y="2140412"/>
            <a:ext cx="426499" cy="420796"/>
            <a:chOff x="-5637575" y="2397900"/>
            <a:chExt cx="295400" cy="291450"/>
          </a:xfrm>
        </p:grpSpPr>
        <p:sp>
          <p:nvSpPr>
            <p:cNvPr id="11580" name="Google Shape;11580;p65"/>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5"/>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5"/>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5"/>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4" name="Google Shape;11584;p65"/>
          <p:cNvGrpSpPr/>
          <p:nvPr/>
        </p:nvGrpSpPr>
        <p:grpSpPr>
          <a:xfrm>
            <a:off x="2470455" y="2660397"/>
            <a:ext cx="423033" cy="421914"/>
            <a:chOff x="-5635975" y="2757075"/>
            <a:chExt cx="293000" cy="292225"/>
          </a:xfrm>
        </p:grpSpPr>
        <p:sp>
          <p:nvSpPr>
            <p:cNvPr id="11585" name="Google Shape;11585;p65"/>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5"/>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65"/>
          <p:cNvGrpSpPr/>
          <p:nvPr/>
        </p:nvGrpSpPr>
        <p:grpSpPr>
          <a:xfrm>
            <a:off x="5154391" y="1631256"/>
            <a:ext cx="423069" cy="420796"/>
            <a:chOff x="-3854375" y="2046625"/>
            <a:chExt cx="293025" cy="291450"/>
          </a:xfrm>
        </p:grpSpPr>
        <p:sp>
          <p:nvSpPr>
            <p:cNvPr id="11588" name="Google Shape;11588;p65"/>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5"/>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65"/>
          <p:cNvGrpSpPr/>
          <p:nvPr/>
        </p:nvGrpSpPr>
        <p:grpSpPr>
          <a:xfrm>
            <a:off x="5153254" y="2138717"/>
            <a:ext cx="425343" cy="424188"/>
            <a:chOff x="-3854375" y="2405000"/>
            <a:chExt cx="294600" cy="293800"/>
          </a:xfrm>
        </p:grpSpPr>
        <p:sp>
          <p:nvSpPr>
            <p:cNvPr id="11591" name="Google Shape;11591;p65"/>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5"/>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65"/>
          <p:cNvGrpSpPr/>
          <p:nvPr/>
        </p:nvGrpSpPr>
        <p:grpSpPr>
          <a:xfrm>
            <a:off x="5167459" y="2659838"/>
            <a:ext cx="420796" cy="423033"/>
            <a:chOff x="-3852025" y="2764950"/>
            <a:chExt cx="291450" cy="293000"/>
          </a:xfrm>
        </p:grpSpPr>
        <p:sp>
          <p:nvSpPr>
            <p:cNvPr id="11594" name="Google Shape;11594;p65"/>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5"/>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6" name="Google Shape;11596;p65"/>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5"/>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8" name="Google Shape;11598;p65"/>
          <p:cNvGrpSpPr/>
          <p:nvPr/>
        </p:nvGrpSpPr>
        <p:grpSpPr>
          <a:xfrm>
            <a:off x="7890048" y="2660398"/>
            <a:ext cx="420796" cy="421914"/>
            <a:chOff x="-2060175" y="2768875"/>
            <a:chExt cx="291450" cy="292225"/>
          </a:xfrm>
        </p:grpSpPr>
        <p:sp>
          <p:nvSpPr>
            <p:cNvPr id="11599" name="Google Shape;11599;p65"/>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5"/>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1" name="Google Shape;11601;p65"/>
          <p:cNvGrpSpPr/>
          <p:nvPr/>
        </p:nvGrpSpPr>
        <p:grpSpPr>
          <a:xfrm>
            <a:off x="1903657" y="3232071"/>
            <a:ext cx="421914" cy="420796"/>
            <a:chOff x="-937025" y="2064750"/>
            <a:chExt cx="292225" cy="291450"/>
          </a:xfrm>
        </p:grpSpPr>
        <p:sp>
          <p:nvSpPr>
            <p:cNvPr id="11602" name="Google Shape;11602;p65"/>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5"/>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5"/>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65"/>
          <p:cNvGrpSpPr/>
          <p:nvPr/>
        </p:nvGrpSpPr>
        <p:grpSpPr>
          <a:xfrm>
            <a:off x="3006820" y="1630697"/>
            <a:ext cx="421951" cy="421914"/>
            <a:chOff x="-5276050" y="2037975"/>
            <a:chExt cx="292250" cy="292225"/>
          </a:xfrm>
        </p:grpSpPr>
        <p:sp>
          <p:nvSpPr>
            <p:cNvPr id="11606" name="Google Shape;11606;p65"/>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5"/>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5"/>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9" name="Google Shape;11609;p65"/>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5"/>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1" name="Google Shape;11611;p65"/>
          <p:cNvGrpSpPr/>
          <p:nvPr/>
        </p:nvGrpSpPr>
        <p:grpSpPr>
          <a:xfrm>
            <a:off x="5765634" y="1631256"/>
            <a:ext cx="324133" cy="420796"/>
            <a:chOff x="-3462150" y="2046625"/>
            <a:chExt cx="224500" cy="291450"/>
          </a:xfrm>
        </p:grpSpPr>
        <p:sp>
          <p:nvSpPr>
            <p:cNvPr id="11612" name="Google Shape;11612;p65"/>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5"/>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5"/>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5"/>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5"/>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5"/>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5"/>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9" name="Google Shape;11619;p65"/>
          <p:cNvGrpSpPr/>
          <p:nvPr/>
        </p:nvGrpSpPr>
        <p:grpSpPr>
          <a:xfrm>
            <a:off x="5741197" y="2139276"/>
            <a:ext cx="373006" cy="423069"/>
            <a:chOff x="-3478675" y="2405775"/>
            <a:chExt cx="258350" cy="293025"/>
          </a:xfrm>
        </p:grpSpPr>
        <p:sp>
          <p:nvSpPr>
            <p:cNvPr id="11620" name="Google Shape;11620;p65"/>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5"/>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5"/>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5"/>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4" name="Google Shape;11624;p65"/>
          <p:cNvGrpSpPr/>
          <p:nvPr/>
        </p:nvGrpSpPr>
        <p:grpSpPr>
          <a:xfrm>
            <a:off x="5803715" y="2660398"/>
            <a:ext cx="271831" cy="421914"/>
            <a:chOff x="-3443250" y="2765725"/>
            <a:chExt cx="188275" cy="292225"/>
          </a:xfrm>
        </p:grpSpPr>
        <p:sp>
          <p:nvSpPr>
            <p:cNvPr id="11625" name="Google Shape;11625;p65"/>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5"/>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5"/>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5"/>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9" name="Google Shape;11629;p65"/>
          <p:cNvGrpSpPr/>
          <p:nvPr/>
        </p:nvGrpSpPr>
        <p:grpSpPr>
          <a:xfrm>
            <a:off x="832612" y="3230934"/>
            <a:ext cx="371887" cy="423069"/>
            <a:chOff x="-1684475" y="2049000"/>
            <a:chExt cx="257575" cy="293025"/>
          </a:xfrm>
        </p:grpSpPr>
        <p:sp>
          <p:nvSpPr>
            <p:cNvPr id="11630" name="Google Shape;11630;p65"/>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5"/>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5"/>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5"/>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4" name="Google Shape;11634;p65"/>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5" name="Google Shape;11635;p65"/>
          <p:cNvGrpSpPr/>
          <p:nvPr/>
        </p:nvGrpSpPr>
        <p:grpSpPr>
          <a:xfrm>
            <a:off x="4122504" y="3231514"/>
            <a:ext cx="420796" cy="421914"/>
            <a:chOff x="-1700225" y="2768875"/>
            <a:chExt cx="291450" cy="292225"/>
          </a:xfrm>
        </p:grpSpPr>
        <p:sp>
          <p:nvSpPr>
            <p:cNvPr id="11636" name="Google Shape;11636;p65"/>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5"/>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5"/>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5"/>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5"/>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5"/>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2" name="Google Shape;11642;p65"/>
          <p:cNvGrpSpPr/>
          <p:nvPr/>
        </p:nvGrpSpPr>
        <p:grpSpPr>
          <a:xfrm>
            <a:off x="3590852" y="3230935"/>
            <a:ext cx="371887" cy="423069"/>
            <a:chOff x="-919700" y="2420750"/>
            <a:chExt cx="257575" cy="293025"/>
          </a:xfrm>
        </p:grpSpPr>
        <p:sp>
          <p:nvSpPr>
            <p:cNvPr id="11643" name="Google Shape;11643;p65"/>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5"/>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5"/>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6" name="Google Shape;11646;p65"/>
          <p:cNvGrpSpPr/>
          <p:nvPr/>
        </p:nvGrpSpPr>
        <p:grpSpPr>
          <a:xfrm>
            <a:off x="1926044" y="1645950"/>
            <a:ext cx="409531" cy="410617"/>
            <a:chOff x="6679825" y="2693700"/>
            <a:chExt cx="257875" cy="258575"/>
          </a:xfrm>
        </p:grpSpPr>
        <p:sp>
          <p:nvSpPr>
            <p:cNvPr id="11647" name="Google Shape;11647;p65"/>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5"/>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5"/>
          <p:cNvGrpSpPr/>
          <p:nvPr/>
        </p:nvGrpSpPr>
        <p:grpSpPr>
          <a:xfrm>
            <a:off x="1915618" y="2142110"/>
            <a:ext cx="420531" cy="417262"/>
            <a:chOff x="6790450" y="3119050"/>
            <a:chExt cx="262750" cy="260675"/>
          </a:xfrm>
        </p:grpSpPr>
        <p:sp>
          <p:nvSpPr>
            <p:cNvPr id="11650" name="Google Shape;11650;p65"/>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5"/>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2" name="Google Shape;11652;p65"/>
          <p:cNvGrpSpPr/>
          <p:nvPr/>
        </p:nvGrpSpPr>
        <p:grpSpPr>
          <a:xfrm>
            <a:off x="6542730" y="3755436"/>
            <a:ext cx="358093" cy="407391"/>
            <a:chOff x="7660859" y="2571753"/>
            <a:chExt cx="366561" cy="417024"/>
          </a:xfrm>
        </p:grpSpPr>
        <p:sp>
          <p:nvSpPr>
            <p:cNvPr id="11653" name="Google Shape;11653;p65"/>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5"/>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5"/>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5"/>
          <p:cNvGrpSpPr/>
          <p:nvPr/>
        </p:nvGrpSpPr>
        <p:grpSpPr>
          <a:xfrm>
            <a:off x="4077412" y="3755436"/>
            <a:ext cx="407391" cy="407391"/>
            <a:chOff x="5566722" y="2571753"/>
            <a:chExt cx="417024" cy="417024"/>
          </a:xfrm>
        </p:grpSpPr>
        <p:sp>
          <p:nvSpPr>
            <p:cNvPr id="11657" name="Google Shape;11657;p65"/>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5"/>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65"/>
          <p:cNvGrpSpPr/>
          <p:nvPr/>
        </p:nvGrpSpPr>
        <p:grpSpPr>
          <a:xfrm>
            <a:off x="4693744" y="3857692"/>
            <a:ext cx="407381" cy="202880"/>
            <a:chOff x="6090251" y="2676413"/>
            <a:chExt cx="417014" cy="207677"/>
          </a:xfrm>
        </p:grpSpPr>
        <p:sp>
          <p:nvSpPr>
            <p:cNvPr id="11660" name="Google Shape;11660;p65"/>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5"/>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5"/>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5"/>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4" name="Google Shape;11664;p65"/>
          <p:cNvGrpSpPr/>
          <p:nvPr/>
        </p:nvGrpSpPr>
        <p:grpSpPr>
          <a:xfrm>
            <a:off x="5926398" y="3755436"/>
            <a:ext cx="407391" cy="407391"/>
            <a:chOff x="7137330" y="2571753"/>
            <a:chExt cx="417024" cy="417024"/>
          </a:xfrm>
        </p:grpSpPr>
        <p:sp>
          <p:nvSpPr>
            <p:cNvPr id="11665" name="Google Shape;11665;p65"/>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5"/>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5"/>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8" name="Google Shape;11668;p65"/>
          <p:cNvGrpSpPr/>
          <p:nvPr/>
        </p:nvGrpSpPr>
        <p:grpSpPr>
          <a:xfrm>
            <a:off x="5310066" y="3755436"/>
            <a:ext cx="407391" cy="407391"/>
            <a:chOff x="6613801" y="2571753"/>
            <a:chExt cx="417024" cy="417024"/>
          </a:xfrm>
        </p:grpSpPr>
        <p:sp>
          <p:nvSpPr>
            <p:cNvPr id="11669" name="Google Shape;11669;p65"/>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5"/>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5"/>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5"/>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5"/>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5"/>
          <p:cNvGrpSpPr/>
          <p:nvPr/>
        </p:nvGrpSpPr>
        <p:grpSpPr>
          <a:xfrm>
            <a:off x="7896740" y="3238780"/>
            <a:ext cx="407411" cy="407411"/>
            <a:chOff x="2964567" y="2571753"/>
            <a:chExt cx="417045" cy="417045"/>
          </a:xfrm>
        </p:grpSpPr>
        <p:sp>
          <p:nvSpPr>
            <p:cNvPr id="11675" name="Google Shape;11675;p65"/>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5"/>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65"/>
          <p:cNvGrpSpPr/>
          <p:nvPr/>
        </p:nvGrpSpPr>
        <p:grpSpPr>
          <a:xfrm>
            <a:off x="1612062" y="3815897"/>
            <a:ext cx="407391" cy="286470"/>
            <a:chOff x="3476576" y="2633631"/>
            <a:chExt cx="417024" cy="293244"/>
          </a:xfrm>
        </p:grpSpPr>
        <p:sp>
          <p:nvSpPr>
            <p:cNvPr id="11678" name="Google Shape;11678;p65"/>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5"/>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65"/>
          <p:cNvGrpSpPr/>
          <p:nvPr/>
        </p:nvGrpSpPr>
        <p:grpSpPr>
          <a:xfrm>
            <a:off x="2228394" y="3755508"/>
            <a:ext cx="407411" cy="407248"/>
            <a:chOff x="3988564" y="2571836"/>
            <a:chExt cx="417045" cy="416878"/>
          </a:xfrm>
        </p:grpSpPr>
        <p:sp>
          <p:nvSpPr>
            <p:cNvPr id="11681" name="Google Shape;11681;p65"/>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5"/>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3" name="Google Shape;11683;p65"/>
          <p:cNvGrpSpPr/>
          <p:nvPr/>
        </p:nvGrpSpPr>
        <p:grpSpPr>
          <a:xfrm>
            <a:off x="2844747" y="3755436"/>
            <a:ext cx="407391" cy="407391"/>
            <a:chOff x="4500573" y="2571753"/>
            <a:chExt cx="417024" cy="417024"/>
          </a:xfrm>
        </p:grpSpPr>
        <p:sp>
          <p:nvSpPr>
            <p:cNvPr id="11684" name="Google Shape;11684;p65"/>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5"/>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65"/>
          <p:cNvGrpSpPr/>
          <p:nvPr/>
        </p:nvGrpSpPr>
        <p:grpSpPr>
          <a:xfrm>
            <a:off x="3461079" y="3755436"/>
            <a:ext cx="407391" cy="407391"/>
            <a:chOff x="5012603" y="2571753"/>
            <a:chExt cx="417024" cy="417024"/>
          </a:xfrm>
        </p:grpSpPr>
        <p:sp>
          <p:nvSpPr>
            <p:cNvPr id="11687" name="Google Shape;11687;p65"/>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9" name="Google Shape;11689;p65"/>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90" name="Google Shape;11690;p65"/>
          <p:cNvGrpSpPr/>
          <p:nvPr/>
        </p:nvGrpSpPr>
        <p:grpSpPr>
          <a:xfrm>
            <a:off x="5721826" y="3238790"/>
            <a:ext cx="407432" cy="407391"/>
            <a:chOff x="812101" y="2571761"/>
            <a:chExt cx="417066" cy="417024"/>
          </a:xfrm>
        </p:grpSpPr>
        <p:sp>
          <p:nvSpPr>
            <p:cNvPr id="11691" name="Google Shape;11691;p65"/>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5"/>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5"/>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5"/>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65"/>
          <p:cNvGrpSpPr/>
          <p:nvPr/>
        </p:nvGrpSpPr>
        <p:grpSpPr>
          <a:xfrm>
            <a:off x="6242420" y="3238790"/>
            <a:ext cx="407391" cy="407391"/>
            <a:chOff x="1323129" y="2571761"/>
            <a:chExt cx="417024" cy="417024"/>
          </a:xfrm>
        </p:grpSpPr>
        <p:sp>
          <p:nvSpPr>
            <p:cNvPr id="11696" name="Google Shape;11696;p65"/>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5"/>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5"/>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0" name="Google Shape;11700;p65"/>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1" name="Google Shape;11701;p65"/>
          <p:cNvGrpSpPr/>
          <p:nvPr/>
        </p:nvGrpSpPr>
        <p:grpSpPr>
          <a:xfrm>
            <a:off x="7378895" y="3238843"/>
            <a:ext cx="408023" cy="407411"/>
            <a:chOff x="2344476" y="2571761"/>
            <a:chExt cx="417671" cy="417045"/>
          </a:xfrm>
        </p:grpSpPr>
        <p:sp>
          <p:nvSpPr>
            <p:cNvPr id="11702" name="Google Shape;11702;p65"/>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5"/>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4" name="Google Shape;11704;p65"/>
          <p:cNvGrpSpPr/>
          <p:nvPr/>
        </p:nvGrpSpPr>
        <p:grpSpPr>
          <a:xfrm>
            <a:off x="7109755" y="3759535"/>
            <a:ext cx="399178" cy="399178"/>
            <a:chOff x="2038375" y="3798025"/>
            <a:chExt cx="841792" cy="841792"/>
          </a:xfrm>
        </p:grpSpPr>
        <p:sp>
          <p:nvSpPr>
            <p:cNvPr id="11705" name="Google Shape;11705;p65"/>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5"/>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040" name="Shape 1040"/>
        <p:cNvGrpSpPr/>
        <p:nvPr/>
      </p:nvGrpSpPr>
      <p:grpSpPr>
        <a:xfrm>
          <a:off x="0" y="0"/>
          <a:ext cx="0" cy="0"/>
          <a:chOff x="0" y="0"/>
          <a:chExt cx="0" cy="0"/>
        </a:xfrm>
      </p:grpSpPr>
      <p:sp>
        <p:nvSpPr>
          <p:cNvPr id="1041" name="Google Shape;1041;p30"/>
          <p:cNvSpPr/>
          <p:nvPr/>
        </p:nvSpPr>
        <p:spPr>
          <a:xfrm rot="-359673">
            <a:off x="5644537" y="894856"/>
            <a:ext cx="2800815" cy="3496483"/>
          </a:xfrm>
          <a:prstGeom prst="rect">
            <a:avLst/>
          </a:prstGeom>
          <a:solidFill>
            <a:schemeClr val="l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0"/>
          <p:cNvSpPr txBox="1"/>
          <p:nvPr>
            <p:ph type="title"/>
          </p:nvPr>
        </p:nvSpPr>
        <p:spPr>
          <a:xfrm>
            <a:off x="715100" y="1110725"/>
            <a:ext cx="4537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Marketing campaign</a:t>
            </a:r>
            <a:endParaRPr/>
          </a:p>
        </p:txBody>
      </p:sp>
      <p:sp>
        <p:nvSpPr>
          <p:cNvPr id="1043" name="Google Shape;1043;p30"/>
          <p:cNvSpPr txBox="1"/>
          <p:nvPr>
            <p:ph idx="1" type="body"/>
          </p:nvPr>
        </p:nvSpPr>
        <p:spPr>
          <a:xfrm>
            <a:off x="715100" y="1738283"/>
            <a:ext cx="4537200" cy="22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Creating a successful marketing campaign requires careful planning and execution. To ensure success, every campaign should include:</a:t>
            </a:r>
            <a:endParaRPr/>
          </a:p>
          <a:p>
            <a:pPr indent="-304800" lvl="0" marL="457200" rtl="0" algn="l">
              <a:spcBef>
                <a:spcPts val="1000"/>
              </a:spcBef>
              <a:spcAft>
                <a:spcPts val="0"/>
              </a:spcAft>
              <a:buSzPts val="1200"/>
              <a:buFont typeface="Poppins Light"/>
              <a:buChar char="●"/>
            </a:pPr>
            <a:r>
              <a:rPr lang="en"/>
              <a:t>Clear objectives aligned with business goals</a:t>
            </a:r>
            <a:endParaRPr/>
          </a:p>
          <a:p>
            <a:pPr indent="-304800" lvl="0" marL="457200" rtl="0" algn="l">
              <a:spcBef>
                <a:spcPts val="0"/>
              </a:spcBef>
              <a:spcAft>
                <a:spcPts val="0"/>
              </a:spcAft>
              <a:buSzPts val="1200"/>
              <a:buFont typeface="Poppins Light"/>
              <a:buChar char="●"/>
            </a:pPr>
            <a:r>
              <a:rPr lang="en"/>
              <a:t>A deep understanding of the target audience</a:t>
            </a:r>
            <a:endParaRPr/>
          </a:p>
          <a:p>
            <a:pPr indent="-304800" lvl="0" marL="457200" rtl="0" algn="l">
              <a:spcBef>
                <a:spcPts val="0"/>
              </a:spcBef>
              <a:spcAft>
                <a:spcPts val="0"/>
              </a:spcAft>
              <a:buSzPts val="1200"/>
              <a:buFont typeface="Poppins Light"/>
              <a:buChar char="●"/>
            </a:pPr>
            <a:r>
              <a:rPr lang="en"/>
              <a:t>A comprehensive content strategy that outlines creation, distribution, and promotion</a:t>
            </a:r>
            <a:endParaRPr/>
          </a:p>
          <a:p>
            <a:pPr indent="0" lvl="0" marL="0" rtl="0" algn="l">
              <a:spcBef>
                <a:spcPts val="1000"/>
              </a:spcBef>
              <a:spcAft>
                <a:spcPts val="0"/>
              </a:spcAft>
              <a:buNone/>
            </a:pPr>
            <a:r>
              <a:rPr lang="en"/>
              <a:t>By including these essential components, businesses can create effective, efficient, and impactful campaigns</a:t>
            </a:r>
            <a:endParaRPr/>
          </a:p>
        </p:txBody>
      </p:sp>
      <p:pic>
        <p:nvPicPr>
          <p:cNvPr id="1044" name="Google Shape;1044;p30"/>
          <p:cNvPicPr preferRelativeResize="0"/>
          <p:nvPr>
            <p:ph idx="2" type="pic"/>
          </p:nvPr>
        </p:nvPicPr>
        <p:blipFill rotWithShape="1">
          <a:blip r:embed="rId3">
            <a:alphaModFix/>
          </a:blip>
          <a:srcRect b="4849" l="0" r="0" t="4840"/>
          <a:stretch/>
        </p:blipFill>
        <p:spPr>
          <a:xfrm rot="248992">
            <a:off x="5685724" y="828609"/>
            <a:ext cx="2572621" cy="3485963"/>
          </a:xfrm>
          <a:prstGeom prst="rect">
            <a:avLst/>
          </a:prstGeom>
        </p:spPr>
      </p:pic>
      <p:sp>
        <p:nvSpPr>
          <p:cNvPr id="1045" name="Google Shape;1045;p30"/>
          <p:cNvSpPr/>
          <p:nvPr/>
        </p:nvSpPr>
        <p:spPr>
          <a:xfrm rot="137860">
            <a:off x="6837464" y="726044"/>
            <a:ext cx="680947" cy="169940"/>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 name="Google Shape;1046;p30"/>
          <p:cNvGrpSpPr/>
          <p:nvPr/>
        </p:nvGrpSpPr>
        <p:grpSpPr>
          <a:xfrm rot="4645474">
            <a:off x="278244" y="-20765"/>
            <a:ext cx="873719" cy="754939"/>
            <a:chOff x="396175" y="2883775"/>
            <a:chExt cx="560325" cy="484150"/>
          </a:xfrm>
        </p:grpSpPr>
        <p:sp>
          <p:nvSpPr>
            <p:cNvPr id="1047" name="Google Shape;1047;p30"/>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0"/>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0"/>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0"/>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0"/>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30"/>
          <p:cNvGrpSpPr/>
          <p:nvPr/>
        </p:nvGrpSpPr>
        <p:grpSpPr>
          <a:xfrm>
            <a:off x="952863" y="4251399"/>
            <a:ext cx="248422" cy="357102"/>
            <a:chOff x="1551948" y="1609850"/>
            <a:chExt cx="329778" cy="474051"/>
          </a:xfrm>
        </p:grpSpPr>
        <p:sp>
          <p:nvSpPr>
            <p:cNvPr id="1053" name="Google Shape;1053;p30"/>
            <p:cNvSpPr/>
            <p:nvPr/>
          </p:nvSpPr>
          <p:spPr>
            <a:xfrm>
              <a:off x="1551948" y="1609850"/>
              <a:ext cx="171839" cy="237411"/>
            </a:xfrm>
            <a:custGeom>
              <a:rect b="b" l="l" r="r" t="t"/>
              <a:pathLst>
                <a:path extrusionOk="0" h="3092" w="2238">
                  <a:moveTo>
                    <a:pt x="1156" y="1"/>
                  </a:moveTo>
                  <a:cubicBezTo>
                    <a:pt x="755" y="1"/>
                    <a:pt x="305" y="352"/>
                    <a:pt x="43" y="933"/>
                  </a:cubicBezTo>
                  <a:cubicBezTo>
                    <a:pt x="0" y="2154"/>
                    <a:pt x="296" y="3091"/>
                    <a:pt x="905" y="3091"/>
                  </a:cubicBezTo>
                  <a:cubicBezTo>
                    <a:pt x="942" y="3091"/>
                    <a:pt x="979" y="3088"/>
                    <a:pt x="1018" y="3081"/>
                  </a:cubicBezTo>
                  <a:cubicBezTo>
                    <a:pt x="2237" y="2532"/>
                    <a:pt x="2131" y="1085"/>
                    <a:pt x="1536" y="125"/>
                  </a:cubicBezTo>
                  <a:cubicBezTo>
                    <a:pt x="1421" y="41"/>
                    <a:pt x="1291" y="1"/>
                    <a:pt x="11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0"/>
            <p:cNvSpPr/>
            <p:nvPr/>
          </p:nvSpPr>
          <p:spPr>
            <a:xfrm>
              <a:off x="1789203" y="2009806"/>
              <a:ext cx="92523" cy="74095"/>
            </a:xfrm>
            <a:custGeom>
              <a:rect b="b" l="l" r="r" t="t"/>
              <a:pathLst>
                <a:path extrusionOk="0" h="965" w="1205">
                  <a:moveTo>
                    <a:pt x="407" y="1"/>
                  </a:moveTo>
                  <a:cubicBezTo>
                    <a:pt x="215" y="1"/>
                    <a:pt x="51" y="139"/>
                    <a:pt x="0" y="340"/>
                  </a:cubicBezTo>
                  <a:cubicBezTo>
                    <a:pt x="46" y="645"/>
                    <a:pt x="138" y="889"/>
                    <a:pt x="427" y="965"/>
                  </a:cubicBezTo>
                  <a:cubicBezTo>
                    <a:pt x="1204" y="965"/>
                    <a:pt x="1097" y="96"/>
                    <a:pt x="534" y="20"/>
                  </a:cubicBezTo>
                  <a:cubicBezTo>
                    <a:pt x="491" y="7"/>
                    <a:pt x="448" y="1"/>
                    <a:pt x="4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30"/>
          <p:cNvGrpSpPr/>
          <p:nvPr/>
        </p:nvGrpSpPr>
        <p:grpSpPr>
          <a:xfrm>
            <a:off x="7628311" y="4608510"/>
            <a:ext cx="362343" cy="290722"/>
            <a:chOff x="4106575" y="1776625"/>
            <a:chExt cx="239550" cy="155300"/>
          </a:xfrm>
        </p:grpSpPr>
        <p:sp>
          <p:nvSpPr>
            <p:cNvPr id="1056" name="Google Shape;1056;p30"/>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0"/>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0"/>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10" name="Shape 11710"/>
        <p:cNvGrpSpPr/>
        <p:nvPr/>
      </p:nvGrpSpPr>
      <p:grpSpPr>
        <a:xfrm>
          <a:off x="0" y="0"/>
          <a:ext cx="0" cy="0"/>
          <a:chOff x="0" y="0"/>
          <a:chExt cx="0" cy="0"/>
        </a:xfrm>
      </p:grpSpPr>
      <p:pic>
        <p:nvPicPr>
          <p:cNvPr id="11711" name="Google Shape;11711;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2" name="Shape 1062"/>
        <p:cNvGrpSpPr/>
        <p:nvPr/>
      </p:nvGrpSpPr>
      <p:grpSpPr>
        <a:xfrm>
          <a:off x="0" y="0"/>
          <a:ext cx="0" cy="0"/>
          <a:chOff x="0" y="0"/>
          <a:chExt cx="0" cy="0"/>
        </a:xfrm>
      </p:grpSpPr>
      <p:sp>
        <p:nvSpPr>
          <p:cNvPr id="1063" name="Google Shape;1063;p31"/>
          <p:cNvSpPr/>
          <p:nvPr/>
        </p:nvSpPr>
        <p:spPr>
          <a:xfrm rot="356242">
            <a:off x="1469489" y="1050878"/>
            <a:ext cx="2436169" cy="3041743"/>
          </a:xfrm>
          <a:prstGeom prst="rect">
            <a:avLst/>
          </a:prstGeom>
          <a:solidFill>
            <a:schemeClr val="accent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1"/>
          <p:cNvSpPr txBox="1"/>
          <p:nvPr>
            <p:ph type="title"/>
          </p:nvPr>
        </p:nvSpPr>
        <p:spPr>
          <a:xfrm>
            <a:off x="4368150" y="2062499"/>
            <a:ext cx="4060800" cy="14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Campaign objectives</a:t>
            </a:r>
            <a:endParaRPr/>
          </a:p>
        </p:txBody>
      </p:sp>
      <p:sp>
        <p:nvSpPr>
          <p:cNvPr id="1065" name="Google Shape;1065;p31"/>
          <p:cNvSpPr txBox="1"/>
          <p:nvPr>
            <p:ph idx="2" type="title"/>
          </p:nvPr>
        </p:nvSpPr>
        <p:spPr>
          <a:xfrm>
            <a:off x="5890954" y="1165775"/>
            <a:ext cx="1015200" cy="102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pic>
        <p:nvPicPr>
          <p:cNvPr id="1066" name="Google Shape;1066;p31"/>
          <p:cNvPicPr preferRelativeResize="0"/>
          <p:nvPr>
            <p:ph idx="3" type="pic"/>
          </p:nvPr>
        </p:nvPicPr>
        <p:blipFill rotWithShape="1">
          <a:blip r:embed="rId3">
            <a:alphaModFix/>
          </a:blip>
          <a:srcRect b="0" l="22392" r="22398" t="0"/>
          <a:stretch/>
        </p:blipFill>
        <p:spPr>
          <a:xfrm rot="-364133">
            <a:off x="1435377" y="1113969"/>
            <a:ext cx="2407595" cy="2906463"/>
          </a:xfrm>
          <a:prstGeom prst="rect">
            <a:avLst/>
          </a:prstGeom>
        </p:spPr>
      </p:pic>
      <p:sp>
        <p:nvSpPr>
          <p:cNvPr id="1067" name="Google Shape;1067;p31"/>
          <p:cNvSpPr/>
          <p:nvPr/>
        </p:nvSpPr>
        <p:spPr>
          <a:xfrm rot="-444970">
            <a:off x="2189056" y="1038055"/>
            <a:ext cx="680997" cy="170016"/>
          </a:xfrm>
          <a:prstGeom prst="rect">
            <a:avLst/>
          </a:pr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 name="Google Shape;1068;p31"/>
          <p:cNvGrpSpPr/>
          <p:nvPr/>
        </p:nvGrpSpPr>
        <p:grpSpPr>
          <a:xfrm>
            <a:off x="352761" y="1450985"/>
            <a:ext cx="362343" cy="290722"/>
            <a:chOff x="4106575" y="1776625"/>
            <a:chExt cx="239550" cy="155300"/>
          </a:xfrm>
        </p:grpSpPr>
        <p:sp>
          <p:nvSpPr>
            <p:cNvPr id="1069" name="Google Shape;1069;p31"/>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1"/>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1"/>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31"/>
          <p:cNvGrpSpPr/>
          <p:nvPr/>
        </p:nvGrpSpPr>
        <p:grpSpPr>
          <a:xfrm rot="-2700000">
            <a:off x="8494187" y="730136"/>
            <a:ext cx="362346" cy="123475"/>
            <a:chOff x="3618500" y="3770848"/>
            <a:chExt cx="362349" cy="123477"/>
          </a:xfrm>
        </p:grpSpPr>
        <p:sp>
          <p:nvSpPr>
            <p:cNvPr id="1073" name="Google Shape;1073;p31"/>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1"/>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31"/>
          <p:cNvGrpSpPr/>
          <p:nvPr/>
        </p:nvGrpSpPr>
        <p:grpSpPr>
          <a:xfrm>
            <a:off x="4744978" y="4556197"/>
            <a:ext cx="407839" cy="290727"/>
            <a:chOff x="6924900" y="1959300"/>
            <a:chExt cx="283300" cy="201950"/>
          </a:xfrm>
        </p:grpSpPr>
        <p:sp>
          <p:nvSpPr>
            <p:cNvPr id="1076" name="Google Shape;1076;p31"/>
            <p:cNvSpPr/>
            <p:nvPr/>
          </p:nvSpPr>
          <p:spPr>
            <a:xfrm>
              <a:off x="6924900" y="1959300"/>
              <a:ext cx="50575" cy="36700"/>
            </a:xfrm>
            <a:custGeom>
              <a:rect b="b" l="l" r="r" t="t"/>
              <a:pathLst>
                <a:path extrusionOk="0" h="1468" w="2023">
                  <a:moveTo>
                    <a:pt x="834" y="0"/>
                  </a:moveTo>
                  <a:cubicBezTo>
                    <a:pt x="481" y="0"/>
                    <a:pt x="176" y="153"/>
                    <a:pt x="57" y="413"/>
                  </a:cubicBezTo>
                  <a:cubicBezTo>
                    <a:pt x="0" y="1122"/>
                    <a:pt x="729" y="1467"/>
                    <a:pt x="1316" y="1467"/>
                  </a:cubicBezTo>
                  <a:cubicBezTo>
                    <a:pt x="1676" y="1467"/>
                    <a:pt x="1982" y="1338"/>
                    <a:pt x="2022" y="1083"/>
                  </a:cubicBezTo>
                  <a:cubicBezTo>
                    <a:pt x="1977" y="581"/>
                    <a:pt x="1839" y="261"/>
                    <a:pt x="1276" y="78"/>
                  </a:cubicBezTo>
                  <a:cubicBezTo>
                    <a:pt x="1127" y="25"/>
                    <a:pt x="976" y="0"/>
                    <a:pt x="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1"/>
            <p:cNvSpPr/>
            <p:nvPr/>
          </p:nvSpPr>
          <p:spPr>
            <a:xfrm>
              <a:off x="7056575" y="2065825"/>
              <a:ext cx="66225" cy="42825"/>
            </a:xfrm>
            <a:custGeom>
              <a:rect b="b" l="l" r="r" t="t"/>
              <a:pathLst>
                <a:path extrusionOk="0" h="1713" w="2649">
                  <a:moveTo>
                    <a:pt x="1452" y="1"/>
                  </a:moveTo>
                  <a:cubicBezTo>
                    <a:pt x="1057" y="1"/>
                    <a:pt x="604" y="193"/>
                    <a:pt x="290" y="540"/>
                  </a:cubicBezTo>
                  <a:cubicBezTo>
                    <a:pt x="61" y="936"/>
                    <a:pt x="1" y="1485"/>
                    <a:pt x="488" y="1698"/>
                  </a:cubicBezTo>
                  <a:cubicBezTo>
                    <a:pt x="559" y="1708"/>
                    <a:pt x="630" y="1713"/>
                    <a:pt x="700" y="1713"/>
                  </a:cubicBezTo>
                  <a:cubicBezTo>
                    <a:pt x="1780" y="1713"/>
                    <a:pt x="2648" y="556"/>
                    <a:pt x="1890" y="98"/>
                  </a:cubicBezTo>
                  <a:cubicBezTo>
                    <a:pt x="1762" y="32"/>
                    <a:pt x="1612" y="1"/>
                    <a:pt x="1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1"/>
            <p:cNvSpPr/>
            <p:nvPr/>
          </p:nvSpPr>
          <p:spPr>
            <a:xfrm>
              <a:off x="7111800" y="1969950"/>
              <a:ext cx="96400" cy="51100"/>
            </a:xfrm>
            <a:custGeom>
              <a:rect b="b" l="l" r="r" t="t"/>
              <a:pathLst>
                <a:path extrusionOk="0" h="2044" w="3856">
                  <a:moveTo>
                    <a:pt x="2655" y="1"/>
                  </a:moveTo>
                  <a:cubicBezTo>
                    <a:pt x="2200" y="1"/>
                    <a:pt x="1615" y="187"/>
                    <a:pt x="1113" y="505"/>
                  </a:cubicBezTo>
                  <a:cubicBezTo>
                    <a:pt x="260" y="1374"/>
                    <a:pt x="1" y="1937"/>
                    <a:pt x="1570" y="2044"/>
                  </a:cubicBezTo>
                  <a:cubicBezTo>
                    <a:pt x="2545" y="1983"/>
                    <a:pt x="3855" y="993"/>
                    <a:pt x="3200" y="139"/>
                  </a:cubicBezTo>
                  <a:cubicBezTo>
                    <a:pt x="3066" y="45"/>
                    <a:pt x="2876" y="1"/>
                    <a:pt x="2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1"/>
            <p:cNvSpPr/>
            <p:nvPr/>
          </p:nvSpPr>
          <p:spPr>
            <a:xfrm>
              <a:off x="6931650" y="2050975"/>
              <a:ext cx="43050" cy="38650"/>
            </a:xfrm>
            <a:custGeom>
              <a:rect b="b" l="l" r="r" t="t"/>
              <a:pathLst>
                <a:path extrusionOk="0" h="1546" w="1722">
                  <a:moveTo>
                    <a:pt x="629" y="1"/>
                  </a:moveTo>
                  <a:cubicBezTo>
                    <a:pt x="482" y="1"/>
                    <a:pt x="364" y="73"/>
                    <a:pt x="305" y="220"/>
                  </a:cubicBezTo>
                  <a:cubicBezTo>
                    <a:pt x="0" y="1332"/>
                    <a:pt x="914" y="1515"/>
                    <a:pt x="1219" y="1545"/>
                  </a:cubicBezTo>
                  <a:cubicBezTo>
                    <a:pt x="1630" y="1454"/>
                    <a:pt x="1722" y="936"/>
                    <a:pt x="1158" y="250"/>
                  </a:cubicBezTo>
                  <a:cubicBezTo>
                    <a:pt x="976" y="85"/>
                    <a:pt x="787" y="1"/>
                    <a:pt x="6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1"/>
            <p:cNvSpPr/>
            <p:nvPr/>
          </p:nvSpPr>
          <p:spPr>
            <a:xfrm>
              <a:off x="7009725" y="2005400"/>
              <a:ext cx="43825" cy="53000"/>
            </a:xfrm>
            <a:custGeom>
              <a:rect b="b" l="l" r="r" t="t"/>
              <a:pathLst>
                <a:path extrusionOk="0" h="2120" w="1753">
                  <a:moveTo>
                    <a:pt x="1147" y="0"/>
                  </a:moveTo>
                  <a:cubicBezTo>
                    <a:pt x="898" y="0"/>
                    <a:pt x="601" y="139"/>
                    <a:pt x="351" y="397"/>
                  </a:cubicBezTo>
                  <a:cubicBezTo>
                    <a:pt x="1" y="1281"/>
                    <a:pt x="1" y="2012"/>
                    <a:pt x="488" y="2119"/>
                  </a:cubicBezTo>
                  <a:cubicBezTo>
                    <a:pt x="1463" y="2043"/>
                    <a:pt x="1753" y="1022"/>
                    <a:pt x="1570" y="215"/>
                  </a:cubicBezTo>
                  <a:cubicBezTo>
                    <a:pt x="1475" y="69"/>
                    <a:pt x="1323" y="0"/>
                    <a:pt x="1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1"/>
            <p:cNvSpPr/>
            <p:nvPr/>
          </p:nvSpPr>
          <p:spPr>
            <a:xfrm>
              <a:off x="7002875" y="2118950"/>
              <a:ext cx="46925" cy="42300"/>
            </a:xfrm>
            <a:custGeom>
              <a:rect b="b" l="l" r="r" t="t"/>
              <a:pathLst>
                <a:path extrusionOk="0" h="1692" w="1877">
                  <a:moveTo>
                    <a:pt x="710" y="1"/>
                  </a:moveTo>
                  <a:cubicBezTo>
                    <a:pt x="470" y="1"/>
                    <a:pt x="246" y="122"/>
                    <a:pt x="122" y="350"/>
                  </a:cubicBezTo>
                  <a:cubicBezTo>
                    <a:pt x="0" y="868"/>
                    <a:pt x="0" y="1325"/>
                    <a:pt x="427" y="1615"/>
                  </a:cubicBezTo>
                  <a:cubicBezTo>
                    <a:pt x="581" y="1668"/>
                    <a:pt x="721" y="1692"/>
                    <a:pt x="846" y="1692"/>
                  </a:cubicBezTo>
                  <a:cubicBezTo>
                    <a:pt x="1723" y="1692"/>
                    <a:pt x="1876" y="523"/>
                    <a:pt x="1143" y="137"/>
                  </a:cubicBezTo>
                  <a:cubicBezTo>
                    <a:pt x="1005" y="45"/>
                    <a:pt x="855" y="1"/>
                    <a:pt x="7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085" name="Shape 1085"/>
        <p:cNvGrpSpPr/>
        <p:nvPr/>
      </p:nvGrpSpPr>
      <p:grpSpPr>
        <a:xfrm>
          <a:off x="0" y="0"/>
          <a:ext cx="0" cy="0"/>
          <a:chOff x="0" y="0"/>
          <a:chExt cx="0" cy="0"/>
        </a:xfrm>
      </p:grpSpPr>
      <p:sp>
        <p:nvSpPr>
          <p:cNvPr id="1086" name="Google Shape;1086;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Campaign objectives</a:t>
            </a:r>
            <a:endParaRPr/>
          </a:p>
        </p:txBody>
      </p:sp>
      <p:sp>
        <p:nvSpPr>
          <p:cNvPr id="1087" name="Google Shape;1087;p32"/>
          <p:cNvSpPr txBox="1"/>
          <p:nvPr>
            <p:ph idx="3" type="subTitle"/>
          </p:nvPr>
        </p:nvSpPr>
        <p:spPr>
          <a:xfrm>
            <a:off x="1290750" y="2284325"/>
            <a:ext cx="2907600" cy="163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Clear, measurable objectives are crucial for a successful marketing campaign. Start by considering what you want to achieve and define key performance indicators (KPIs) to measure success</a:t>
            </a:r>
            <a:endParaRPr/>
          </a:p>
        </p:txBody>
      </p:sp>
      <p:sp>
        <p:nvSpPr>
          <p:cNvPr id="1088" name="Google Shape;1088;p32"/>
          <p:cNvSpPr txBox="1"/>
          <p:nvPr>
            <p:ph idx="1" type="subTitle"/>
          </p:nvPr>
        </p:nvSpPr>
        <p:spPr>
          <a:xfrm>
            <a:off x="1290763" y="1570925"/>
            <a:ext cx="29076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Defining objectives</a:t>
            </a:r>
            <a:endParaRPr/>
          </a:p>
        </p:txBody>
      </p:sp>
      <p:sp>
        <p:nvSpPr>
          <p:cNvPr id="1089" name="Google Shape;1089;p32"/>
          <p:cNvSpPr txBox="1"/>
          <p:nvPr>
            <p:ph idx="2" type="subTitle"/>
          </p:nvPr>
        </p:nvSpPr>
        <p:spPr>
          <a:xfrm>
            <a:off x="4945638" y="1570925"/>
            <a:ext cx="29076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Business goals</a:t>
            </a:r>
            <a:endParaRPr/>
          </a:p>
        </p:txBody>
      </p:sp>
      <p:sp>
        <p:nvSpPr>
          <p:cNvPr id="1090" name="Google Shape;1090;p32"/>
          <p:cNvSpPr txBox="1"/>
          <p:nvPr>
            <p:ph idx="4" type="subTitle"/>
          </p:nvPr>
        </p:nvSpPr>
        <p:spPr>
          <a:xfrm>
            <a:off x="4945625" y="2284325"/>
            <a:ext cx="2907600" cy="1635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Align campaign objectives with business goals by understanding your company's mission, vision, and values. Identify how the campaign can contribute to achieving these goals and adjust objectives accordingly</a:t>
            </a:r>
            <a:endParaRPr/>
          </a:p>
        </p:txBody>
      </p:sp>
      <p:grpSp>
        <p:nvGrpSpPr>
          <p:cNvPr id="1091" name="Google Shape;1091;p32"/>
          <p:cNvGrpSpPr/>
          <p:nvPr/>
        </p:nvGrpSpPr>
        <p:grpSpPr>
          <a:xfrm>
            <a:off x="7297498" y="3882342"/>
            <a:ext cx="1089883" cy="1597535"/>
            <a:chOff x="5320275" y="2689425"/>
            <a:chExt cx="1662675" cy="2437125"/>
          </a:xfrm>
        </p:grpSpPr>
        <p:sp>
          <p:nvSpPr>
            <p:cNvPr id="1092" name="Google Shape;1092;p32"/>
            <p:cNvSpPr/>
            <p:nvPr/>
          </p:nvSpPr>
          <p:spPr>
            <a:xfrm>
              <a:off x="6035325" y="4216925"/>
              <a:ext cx="463325" cy="909625"/>
            </a:xfrm>
            <a:custGeom>
              <a:rect b="b" l="l" r="r" t="t"/>
              <a:pathLst>
                <a:path extrusionOk="0" h="36385" w="18533">
                  <a:moveTo>
                    <a:pt x="13588" y="0"/>
                  </a:moveTo>
                  <a:lnTo>
                    <a:pt x="2949" y="4955"/>
                  </a:lnTo>
                  <a:cubicBezTo>
                    <a:pt x="2949" y="4955"/>
                    <a:pt x="2220" y="9970"/>
                    <a:pt x="1551" y="15927"/>
                  </a:cubicBezTo>
                  <a:cubicBezTo>
                    <a:pt x="700" y="23222"/>
                    <a:pt x="1" y="31885"/>
                    <a:pt x="700" y="34712"/>
                  </a:cubicBezTo>
                  <a:cubicBezTo>
                    <a:pt x="700" y="34712"/>
                    <a:pt x="2463" y="35989"/>
                    <a:pt x="3496" y="35989"/>
                  </a:cubicBezTo>
                  <a:lnTo>
                    <a:pt x="4499" y="35989"/>
                  </a:lnTo>
                  <a:lnTo>
                    <a:pt x="5350" y="33101"/>
                  </a:lnTo>
                  <a:lnTo>
                    <a:pt x="6506" y="35989"/>
                  </a:lnTo>
                  <a:cubicBezTo>
                    <a:pt x="6506" y="35989"/>
                    <a:pt x="7953" y="36385"/>
                    <a:pt x="9807" y="36385"/>
                  </a:cubicBezTo>
                  <a:cubicBezTo>
                    <a:pt x="11762" y="36385"/>
                    <a:pt x="14168" y="35944"/>
                    <a:pt x="15807" y="34134"/>
                  </a:cubicBezTo>
                  <a:cubicBezTo>
                    <a:pt x="18532" y="31097"/>
                    <a:pt x="18487" y="30876"/>
                    <a:pt x="18396" y="30876"/>
                  </a:cubicBezTo>
                  <a:cubicBezTo>
                    <a:pt x="18381" y="30876"/>
                    <a:pt x="18364" y="30882"/>
                    <a:pt x="18360" y="30882"/>
                  </a:cubicBezTo>
                  <a:lnTo>
                    <a:pt x="15685" y="13678"/>
                  </a:lnTo>
                  <a:lnTo>
                    <a:pt x="135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a:off x="6074100" y="4217675"/>
              <a:ext cx="354125" cy="412500"/>
            </a:xfrm>
            <a:custGeom>
              <a:rect b="b" l="l" r="r" t="t"/>
              <a:pathLst>
                <a:path extrusionOk="0" h="16500" w="14165">
                  <a:moveTo>
                    <a:pt x="12037" y="1"/>
                  </a:moveTo>
                  <a:lnTo>
                    <a:pt x="1398" y="4955"/>
                  </a:lnTo>
                  <a:cubicBezTo>
                    <a:pt x="1398" y="4955"/>
                    <a:pt x="699" y="9970"/>
                    <a:pt x="0" y="15928"/>
                  </a:cubicBezTo>
                  <a:cubicBezTo>
                    <a:pt x="1453" y="16369"/>
                    <a:pt x="3140" y="16499"/>
                    <a:pt x="4629" y="16499"/>
                  </a:cubicBezTo>
                  <a:cubicBezTo>
                    <a:pt x="5601" y="16499"/>
                    <a:pt x="6489" y="16444"/>
                    <a:pt x="7173" y="16384"/>
                  </a:cubicBezTo>
                  <a:cubicBezTo>
                    <a:pt x="9696" y="16171"/>
                    <a:pt x="12249" y="15290"/>
                    <a:pt x="14164" y="13679"/>
                  </a:cubicBezTo>
                  <a:lnTo>
                    <a:pt x="120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2"/>
            <p:cNvSpPr/>
            <p:nvPr/>
          </p:nvSpPr>
          <p:spPr>
            <a:xfrm>
              <a:off x="5903875" y="4379525"/>
              <a:ext cx="25" cy="25"/>
            </a:xfrm>
            <a:custGeom>
              <a:rect b="b" l="l" r="r" t="t"/>
              <a:pathLst>
                <a:path extrusionOk="0" h="1" w="1">
                  <a:moveTo>
                    <a:pt x="0" y="1"/>
                  </a:moveTo>
                  <a:close/>
                </a:path>
              </a:pathLst>
            </a:custGeom>
            <a:solidFill>
              <a:srgbClr val="E68E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32"/>
            <p:cNvSpPr/>
            <p:nvPr/>
          </p:nvSpPr>
          <p:spPr>
            <a:xfrm>
              <a:off x="5320275" y="3414475"/>
              <a:ext cx="1089275" cy="973925"/>
            </a:xfrm>
            <a:custGeom>
              <a:rect b="b" l="l" r="r" t="t"/>
              <a:pathLst>
                <a:path extrusionOk="0" h="38957" w="43571">
                  <a:moveTo>
                    <a:pt x="15229" y="0"/>
                  </a:moveTo>
                  <a:cubicBezTo>
                    <a:pt x="15228" y="1"/>
                    <a:pt x="1" y="33892"/>
                    <a:pt x="23344" y="38603"/>
                  </a:cubicBezTo>
                  <a:cubicBezTo>
                    <a:pt x="24543" y="38843"/>
                    <a:pt x="25598" y="38957"/>
                    <a:pt x="26520" y="38957"/>
                  </a:cubicBezTo>
                  <a:cubicBezTo>
                    <a:pt x="43570" y="38957"/>
                    <a:pt x="15229" y="1"/>
                    <a:pt x="15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2"/>
            <p:cNvSpPr/>
            <p:nvPr/>
          </p:nvSpPr>
          <p:spPr>
            <a:xfrm>
              <a:off x="6392475" y="3248050"/>
              <a:ext cx="433175" cy="1101775"/>
            </a:xfrm>
            <a:custGeom>
              <a:rect b="b" l="l" r="r" t="t"/>
              <a:pathLst>
                <a:path extrusionOk="0" h="44071" w="17327">
                  <a:moveTo>
                    <a:pt x="1" y="1"/>
                  </a:moveTo>
                  <a:lnTo>
                    <a:pt x="4226" y="43467"/>
                  </a:lnTo>
                  <a:cubicBezTo>
                    <a:pt x="4250" y="43825"/>
                    <a:pt x="4537" y="44071"/>
                    <a:pt x="4865" y="44071"/>
                  </a:cubicBezTo>
                  <a:cubicBezTo>
                    <a:pt x="4954" y="44071"/>
                    <a:pt x="5047" y="44053"/>
                    <a:pt x="5138" y="44014"/>
                  </a:cubicBezTo>
                  <a:cubicBezTo>
                    <a:pt x="7964" y="42737"/>
                    <a:pt x="17326" y="37722"/>
                    <a:pt x="17053" y="25168"/>
                  </a:cubicBezTo>
                  <a:cubicBezTo>
                    <a:pt x="16749" y="10336"/>
                    <a:pt x="2"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2"/>
            <p:cNvSpPr/>
            <p:nvPr/>
          </p:nvSpPr>
          <p:spPr>
            <a:xfrm>
              <a:off x="5520125" y="3183475"/>
              <a:ext cx="220400" cy="209750"/>
            </a:xfrm>
            <a:custGeom>
              <a:rect b="b" l="l" r="r" t="t"/>
              <a:pathLst>
                <a:path extrusionOk="0" h="8390" w="8816">
                  <a:moveTo>
                    <a:pt x="5685" y="0"/>
                  </a:moveTo>
                  <a:lnTo>
                    <a:pt x="5533" y="152"/>
                  </a:lnTo>
                  <a:cubicBezTo>
                    <a:pt x="5472" y="213"/>
                    <a:pt x="5350" y="335"/>
                    <a:pt x="5259" y="456"/>
                  </a:cubicBezTo>
                  <a:lnTo>
                    <a:pt x="5198" y="487"/>
                  </a:lnTo>
                  <a:cubicBezTo>
                    <a:pt x="3922" y="1885"/>
                    <a:pt x="608" y="5471"/>
                    <a:pt x="122" y="6870"/>
                  </a:cubicBezTo>
                  <a:cubicBezTo>
                    <a:pt x="1" y="7143"/>
                    <a:pt x="1" y="7326"/>
                    <a:pt x="153" y="7417"/>
                  </a:cubicBezTo>
                  <a:cubicBezTo>
                    <a:pt x="304" y="7478"/>
                    <a:pt x="578" y="7569"/>
                    <a:pt x="912" y="7629"/>
                  </a:cubicBezTo>
                  <a:cubicBezTo>
                    <a:pt x="1156" y="7690"/>
                    <a:pt x="1368" y="7721"/>
                    <a:pt x="1642" y="7751"/>
                  </a:cubicBezTo>
                  <a:cubicBezTo>
                    <a:pt x="3162" y="7964"/>
                    <a:pt x="5472" y="8177"/>
                    <a:pt x="7083" y="8268"/>
                  </a:cubicBezTo>
                  <a:cubicBezTo>
                    <a:pt x="8116" y="8359"/>
                    <a:pt x="8815" y="8389"/>
                    <a:pt x="8815" y="8389"/>
                  </a:cubicBezTo>
                  <a:lnTo>
                    <a:pt x="8268" y="6900"/>
                  </a:lnTo>
                  <a:lnTo>
                    <a:pt x="5745" y="152"/>
                  </a:lnTo>
                  <a:lnTo>
                    <a:pt x="56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2"/>
            <p:cNvSpPr/>
            <p:nvPr/>
          </p:nvSpPr>
          <p:spPr>
            <a:xfrm>
              <a:off x="5651575" y="2689425"/>
              <a:ext cx="1187000" cy="1741050"/>
            </a:xfrm>
            <a:custGeom>
              <a:rect b="b" l="l" r="r" t="t"/>
              <a:pathLst>
                <a:path extrusionOk="0" h="69642" w="47480">
                  <a:moveTo>
                    <a:pt x="17940" y="0"/>
                  </a:moveTo>
                  <a:cubicBezTo>
                    <a:pt x="17362" y="0"/>
                    <a:pt x="10560" y="5081"/>
                    <a:pt x="5989" y="8546"/>
                  </a:cubicBezTo>
                  <a:cubicBezTo>
                    <a:pt x="1855" y="11707"/>
                    <a:pt x="1" y="17300"/>
                    <a:pt x="62" y="19914"/>
                  </a:cubicBezTo>
                  <a:lnTo>
                    <a:pt x="62" y="20249"/>
                  </a:lnTo>
                  <a:cubicBezTo>
                    <a:pt x="62" y="20401"/>
                    <a:pt x="123" y="20552"/>
                    <a:pt x="153" y="20704"/>
                  </a:cubicBezTo>
                  <a:cubicBezTo>
                    <a:pt x="153" y="20704"/>
                    <a:pt x="791" y="23197"/>
                    <a:pt x="1399" y="25841"/>
                  </a:cubicBezTo>
                  <a:cubicBezTo>
                    <a:pt x="1551" y="26601"/>
                    <a:pt x="1703" y="27361"/>
                    <a:pt x="1855" y="28091"/>
                  </a:cubicBezTo>
                  <a:cubicBezTo>
                    <a:pt x="1886" y="28395"/>
                    <a:pt x="1977" y="28699"/>
                    <a:pt x="2007" y="29002"/>
                  </a:cubicBezTo>
                  <a:cubicBezTo>
                    <a:pt x="2159" y="29945"/>
                    <a:pt x="2281" y="30826"/>
                    <a:pt x="2281" y="31434"/>
                  </a:cubicBezTo>
                  <a:cubicBezTo>
                    <a:pt x="2281" y="31860"/>
                    <a:pt x="2129" y="33075"/>
                    <a:pt x="1977" y="34838"/>
                  </a:cubicBezTo>
                  <a:cubicBezTo>
                    <a:pt x="1521" y="40249"/>
                    <a:pt x="943" y="50766"/>
                    <a:pt x="3800" y="58821"/>
                  </a:cubicBezTo>
                  <a:cubicBezTo>
                    <a:pt x="5077" y="62498"/>
                    <a:pt x="7053" y="65660"/>
                    <a:pt x="10092" y="67605"/>
                  </a:cubicBezTo>
                  <a:cubicBezTo>
                    <a:pt x="10609" y="67909"/>
                    <a:pt x="11156" y="68213"/>
                    <a:pt x="11734" y="68486"/>
                  </a:cubicBezTo>
                  <a:cubicBezTo>
                    <a:pt x="12159" y="68699"/>
                    <a:pt x="12615" y="68851"/>
                    <a:pt x="13102" y="69003"/>
                  </a:cubicBezTo>
                  <a:cubicBezTo>
                    <a:pt x="14500" y="69429"/>
                    <a:pt x="16080" y="69641"/>
                    <a:pt x="17813" y="69641"/>
                  </a:cubicBezTo>
                  <a:cubicBezTo>
                    <a:pt x="19758" y="69611"/>
                    <a:pt x="21947" y="69277"/>
                    <a:pt x="24439" y="68578"/>
                  </a:cubicBezTo>
                  <a:cubicBezTo>
                    <a:pt x="26476" y="68030"/>
                    <a:pt x="28239" y="67301"/>
                    <a:pt x="29789" y="66450"/>
                  </a:cubicBezTo>
                  <a:cubicBezTo>
                    <a:pt x="30002" y="66298"/>
                    <a:pt x="30275" y="66176"/>
                    <a:pt x="30518" y="66055"/>
                  </a:cubicBezTo>
                  <a:cubicBezTo>
                    <a:pt x="30974" y="65781"/>
                    <a:pt x="31369" y="65508"/>
                    <a:pt x="31765" y="65234"/>
                  </a:cubicBezTo>
                  <a:cubicBezTo>
                    <a:pt x="32433" y="64778"/>
                    <a:pt x="33041" y="64292"/>
                    <a:pt x="33619" y="63775"/>
                  </a:cubicBezTo>
                  <a:cubicBezTo>
                    <a:pt x="47479" y="51070"/>
                    <a:pt x="30701" y="23987"/>
                    <a:pt x="29789" y="22346"/>
                  </a:cubicBezTo>
                  <a:cubicBezTo>
                    <a:pt x="28998" y="21100"/>
                    <a:pt x="28573" y="17665"/>
                    <a:pt x="27783" y="14747"/>
                  </a:cubicBezTo>
                  <a:cubicBezTo>
                    <a:pt x="27327" y="13197"/>
                    <a:pt x="26780" y="11799"/>
                    <a:pt x="25989" y="10947"/>
                  </a:cubicBezTo>
                  <a:cubicBezTo>
                    <a:pt x="23710" y="8607"/>
                    <a:pt x="22311" y="8090"/>
                    <a:pt x="21582" y="5719"/>
                  </a:cubicBezTo>
                  <a:cubicBezTo>
                    <a:pt x="20852" y="3318"/>
                    <a:pt x="23466" y="1403"/>
                    <a:pt x="23466" y="1403"/>
                  </a:cubicBezTo>
                  <a:cubicBezTo>
                    <a:pt x="20366" y="1403"/>
                    <a:pt x="15564" y="3470"/>
                    <a:pt x="15564" y="3470"/>
                  </a:cubicBezTo>
                  <a:cubicBezTo>
                    <a:pt x="15564" y="3470"/>
                    <a:pt x="18299" y="187"/>
                    <a:pt x="17965" y="5"/>
                  </a:cubicBezTo>
                  <a:cubicBezTo>
                    <a:pt x="17959" y="2"/>
                    <a:pt x="17950" y="0"/>
                    <a:pt x="1794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2"/>
            <p:cNvSpPr/>
            <p:nvPr/>
          </p:nvSpPr>
          <p:spPr>
            <a:xfrm>
              <a:off x="5653100" y="3017150"/>
              <a:ext cx="420250" cy="543250"/>
            </a:xfrm>
            <a:custGeom>
              <a:rect b="b" l="l" r="r" t="t"/>
              <a:pathLst>
                <a:path extrusionOk="0" h="21730" w="16810">
                  <a:moveTo>
                    <a:pt x="10404" y="1"/>
                  </a:moveTo>
                  <a:cubicBezTo>
                    <a:pt x="7227" y="1"/>
                    <a:pt x="4856" y="3439"/>
                    <a:pt x="3983" y="5012"/>
                  </a:cubicBezTo>
                  <a:cubicBezTo>
                    <a:pt x="3192" y="6471"/>
                    <a:pt x="1460" y="6775"/>
                    <a:pt x="548" y="6805"/>
                  </a:cubicBezTo>
                  <a:lnTo>
                    <a:pt x="1" y="6805"/>
                  </a:lnTo>
                  <a:lnTo>
                    <a:pt x="1" y="7140"/>
                  </a:lnTo>
                  <a:cubicBezTo>
                    <a:pt x="1" y="7292"/>
                    <a:pt x="31" y="7443"/>
                    <a:pt x="92" y="7595"/>
                  </a:cubicBezTo>
                  <a:cubicBezTo>
                    <a:pt x="92" y="7595"/>
                    <a:pt x="730" y="10088"/>
                    <a:pt x="1338" y="12732"/>
                  </a:cubicBezTo>
                  <a:cubicBezTo>
                    <a:pt x="1490" y="13492"/>
                    <a:pt x="1642" y="14252"/>
                    <a:pt x="1794" y="14982"/>
                  </a:cubicBezTo>
                  <a:cubicBezTo>
                    <a:pt x="1825" y="15286"/>
                    <a:pt x="1916" y="15590"/>
                    <a:pt x="1946" y="15893"/>
                  </a:cubicBezTo>
                  <a:cubicBezTo>
                    <a:pt x="2098" y="16836"/>
                    <a:pt x="2220" y="17717"/>
                    <a:pt x="2220" y="18325"/>
                  </a:cubicBezTo>
                  <a:cubicBezTo>
                    <a:pt x="2220" y="18720"/>
                    <a:pt x="2068" y="19936"/>
                    <a:pt x="1916" y="21729"/>
                  </a:cubicBezTo>
                  <a:cubicBezTo>
                    <a:pt x="3253" y="21061"/>
                    <a:pt x="4104" y="20453"/>
                    <a:pt x="4682" y="19875"/>
                  </a:cubicBezTo>
                  <a:cubicBezTo>
                    <a:pt x="5776" y="18720"/>
                    <a:pt x="5776" y="17717"/>
                    <a:pt x="6019" y="16319"/>
                  </a:cubicBezTo>
                  <a:cubicBezTo>
                    <a:pt x="6353" y="14161"/>
                    <a:pt x="10183" y="12824"/>
                    <a:pt x="13496" y="11061"/>
                  </a:cubicBezTo>
                  <a:cubicBezTo>
                    <a:pt x="16810" y="9328"/>
                    <a:pt x="16718" y="2671"/>
                    <a:pt x="12585" y="544"/>
                  </a:cubicBezTo>
                  <a:cubicBezTo>
                    <a:pt x="11824" y="163"/>
                    <a:pt x="11095" y="1"/>
                    <a:pt x="104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2"/>
            <p:cNvSpPr/>
            <p:nvPr/>
          </p:nvSpPr>
          <p:spPr>
            <a:xfrm>
              <a:off x="5853725" y="3096075"/>
              <a:ext cx="121600" cy="121600"/>
            </a:xfrm>
            <a:custGeom>
              <a:rect b="b" l="l" r="r" t="t"/>
              <a:pathLst>
                <a:path extrusionOk="0" h="4864" w="4864">
                  <a:moveTo>
                    <a:pt x="2432" y="1"/>
                  </a:moveTo>
                  <a:cubicBezTo>
                    <a:pt x="2250" y="1"/>
                    <a:pt x="2006" y="31"/>
                    <a:pt x="1824" y="92"/>
                  </a:cubicBezTo>
                  <a:cubicBezTo>
                    <a:pt x="760" y="335"/>
                    <a:pt x="0" y="1308"/>
                    <a:pt x="0" y="2432"/>
                  </a:cubicBezTo>
                  <a:cubicBezTo>
                    <a:pt x="0" y="3770"/>
                    <a:pt x="1094" y="4864"/>
                    <a:pt x="2432" y="4864"/>
                  </a:cubicBezTo>
                  <a:cubicBezTo>
                    <a:pt x="3192" y="4864"/>
                    <a:pt x="3891" y="4499"/>
                    <a:pt x="4347" y="3922"/>
                  </a:cubicBezTo>
                  <a:cubicBezTo>
                    <a:pt x="4681" y="3527"/>
                    <a:pt x="4864" y="3010"/>
                    <a:pt x="4864" y="2432"/>
                  </a:cubicBezTo>
                  <a:cubicBezTo>
                    <a:pt x="4864" y="1065"/>
                    <a:pt x="3769" y="1"/>
                    <a:pt x="24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2"/>
            <p:cNvSpPr/>
            <p:nvPr/>
          </p:nvSpPr>
          <p:spPr>
            <a:xfrm>
              <a:off x="5875000" y="3117350"/>
              <a:ext cx="100325" cy="101100"/>
            </a:xfrm>
            <a:custGeom>
              <a:rect b="b" l="l" r="r" t="t"/>
              <a:pathLst>
                <a:path extrusionOk="0" h="4044" w="4013">
                  <a:moveTo>
                    <a:pt x="2006" y="1"/>
                  </a:moveTo>
                  <a:cubicBezTo>
                    <a:pt x="1854" y="1"/>
                    <a:pt x="1642" y="31"/>
                    <a:pt x="1520" y="62"/>
                  </a:cubicBezTo>
                  <a:cubicBezTo>
                    <a:pt x="639" y="274"/>
                    <a:pt x="0" y="1095"/>
                    <a:pt x="0" y="2037"/>
                  </a:cubicBezTo>
                  <a:cubicBezTo>
                    <a:pt x="0" y="3132"/>
                    <a:pt x="882" y="4043"/>
                    <a:pt x="2006" y="4043"/>
                  </a:cubicBezTo>
                  <a:cubicBezTo>
                    <a:pt x="2645" y="4043"/>
                    <a:pt x="3222" y="3739"/>
                    <a:pt x="3587" y="3284"/>
                  </a:cubicBezTo>
                  <a:cubicBezTo>
                    <a:pt x="3861" y="2949"/>
                    <a:pt x="4013" y="2493"/>
                    <a:pt x="4013" y="2037"/>
                  </a:cubicBezTo>
                  <a:cubicBezTo>
                    <a:pt x="4013" y="943"/>
                    <a:pt x="3101" y="31"/>
                    <a:pt x="20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2"/>
            <p:cNvSpPr/>
            <p:nvPr/>
          </p:nvSpPr>
          <p:spPr>
            <a:xfrm>
              <a:off x="5875750" y="3117350"/>
              <a:ext cx="77550" cy="77550"/>
            </a:xfrm>
            <a:custGeom>
              <a:rect b="b" l="l" r="r" t="t"/>
              <a:pathLst>
                <a:path extrusionOk="0" h="3102" w="3102">
                  <a:moveTo>
                    <a:pt x="1551" y="1"/>
                  </a:moveTo>
                  <a:cubicBezTo>
                    <a:pt x="700" y="1"/>
                    <a:pt x="1" y="669"/>
                    <a:pt x="1" y="1551"/>
                  </a:cubicBezTo>
                  <a:cubicBezTo>
                    <a:pt x="1" y="2402"/>
                    <a:pt x="700" y="3101"/>
                    <a:pt x="1551" y="3101"/>
                  </a:cubicBezTo>
                  <a:cubicBezTo>
                    <a:pt x="2402" y="3101"/>
                    <a:pt x="3101" y="2402"/>
                    <a:pt x="3101" y="1551"/>
                  </a:cubicBezTo>
                  <a:cubicBezTo>
                    <a:pt x="3101" y="669"/>
                    <a:pt x="2402" y="1"/>
                    <a:pt x="1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2"/>
            <p:cNvSpPr/>
            <p:nvPr/>
          </p:nvSpPr>
          <p:spPr>
            <a:xfrm>
              <a:off x="5863600" y="3107475"/>
              <a:ext cx="89700" cy="99575"/>
            </a:xfrm>
            <a:custGeom>
              <a:rect b="b" l="l" r="r" t="t"/>
              <a:pathLst>
                <a:path extrusionOk="0" h="3983" w="3588">
                  <a:moveTo>
                    <a:pt x="1520" y="1"/>
                  </a:moveTo>
                  <a:lnTo>
                    <a:pt x="1520" y="1"/>
                  </a:lnTo>
                  <a:cubicBezTo>
                    <a:pt x="639" y="244"/>
                    <a:pt x="0" y="1034"/>
                    <a:pt x="0" y="1976"/>
                  </a:cubicBezTo>
                  <a:cubicBezTo>
                    <a:pt x="0" y="3071"/>
                    <a:pt x="912" y="3982"/>
                    <a:pt x="2007" y="3982"/>
                  </a:cubicBezTo>
                  <a:cubicBezTo>
                    <a:pt x="2645" y="3982"/>
                    <a:pt x="3222" y="3679"/>
                    <a:pt x="3587" y="3223"/>
                  </a:cubicBezTo>
                  <a:lnTo>
                    <a:pt x="3587" y="3223"/>
                  </a:lnTo>
                  <a:cubicBezTo>
                    <a:pt x="3484" y="3233"/>
                    <a:pt x="3386" y="3238"/>
                    <a:pt x="3292" y="3238"/>
                  </a:cubicBezTo>
                  <a:cubicBezTo>
                    <a:pt x="901" y="3238"/>
                    <a:pt x="1520" y="1"/>
                    <a:pt x="15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2"/>
            <p:cNvSpPr/>
            <p:nvPr/>
          </p:nvSpPr>
          <p:spPr>
            <a:xfrm>
              <a:off x="5521650" y="3328450"/>
              <a:ext cx="218875" cy="64775"/>
            </a:xfrm>
            <a:custGeom>
              <a:rect b="b" l="l" r="r" t="t"/>
              <a:pathLst>
                <a:path extrusionOk="0" h="2591" w="8755">
                  <a:moveTo>
                    <a:pt x="4826" y="0"/>
                  </a:moveTo>
                  <a:cubicBezTo>
                    <a:pt x="2421" y="0"/>
                    <a:pt x="92" y="1071"/>
                    <a:pt x="92" y="1071"/>
                  </a:cubicBezTo>
                  <a:cubicBezTo>
                    <a:pt x="0" y="1344"/>
                    <a:pt x="31" y="1527"/>
                    <a:pt x="152" y="1618"/>
                  </a:cubicBezTo>
                  <a:cubicBezTo>
                    <a:pt x="304" y="1679"/>
                    <a:pt x="547" y="1770"/>
                    <a:pt x="912" y="1830"/>
                  </a:cubicBezTo>
                  <a:lnTo>
                    <a:pt x="1064" y="1679"/>
                  </a:lnTo>
                  <a:lnTo>
                    <a:pt x="1581" y="1952"/>
                  </a:lnTo>
                  <a:cubicBezTo>
                    <a:pt x="4104" y="2347"/>
                    <a:pt x="8754" y="2590"/>
                    <a:pt x="8754" y="2590"/>
                  </a:cubicBezTo>
                  <a:lnTo>
                    <a:pt x="8238" y="1071"/>
                  </a:lnTo>
                  <a:cubicBezTo>
                    <a:pt x="8055" y="919"/>
                    <a:pt x="7812" y="767"/>
                    <a:pt x="7538" y="615"/>
                  </a:cubicBezTo>
                  <a:cubicBezTo>
                    <a:pt x="6712" y="163"/>
                    <a:pt x="5763" y="0"/>
                    <a:pt x="48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2"/>
            <p:cNvSpPr/>
            <p:nvPr/>
          </p:nvSpPr>
          <p:spPr>
            <a:xfrm>
              <a:off x="5746575" y="3248825"/>
              <a:ext cx="1236375" cy="1181525"/>
            </a:xfrm>
            <a:custGeom>
              <a:rect b="b" l="l" r="r" t="t"/>
              <a:pathLst>
                <a:path extrusionOk="0" h="47261" w="49455">
                  <a:moveTo>
                    <a:pt x="25837" y="0"/>
                  </a:moveTo>
                  <a:cubicBezTo>
                    <a:pt x="25837" y="2"/>
                    <a:pt x="35180" y="38200"/>
                    <a:pt x="10387" y="38200"/>
                  </a:cubicBezTo>
                  <a:cubicBezTo>
                    <a:pt x="7434" y="38200"/>
                    <a:pt x="3996" y="37658"/>
                    <a:pt x="0" y="36445"/>
                  </a:cubicBezTo>
                  <a:lnTo>
                    <a:pt x="0" y="36445"/>
                  </a:lnTo>
                  <a:cubicBezTo>
                    <a:pt x="2162" y="42545"/>
                    <a:pt x="6260" y="47261"/>
                    <a:pt x="13854" y="47261"/>
                  </a:cubicBezTo>
                  <a:cubicBezTo>
                    <a:pt x="15869" y="47261"/>
                    <a:pt x="18132" y="46928"/>
                    <a:pt x="20670" y="46202"/>
                  </a:cubicBezTo>
                  <a:cubicBezTo>
                    <a:pt x="49454" y="37995"/>
                    <a:pt x="27053" y="1854"/>
                    <a:pt x="25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2"/>
            <p:cNvSpPr/>
            <p:nvPr/>
          </p:nvSpPr>
          <p:spPr>
            <a:xfrm>
              <a:off x="5710100" y="4669575"/>
              <a:ext cx="321175" cy="121725"/>
            </a:xfrm>
            <a:custGeom>
              <a:rect b="b" l="l" r="r" t="t"/>
              <a:pathLst>
                <a:path extrusionOk="0" h="4869" w="12847">
                  <a:moveTo>
                    <a:pt x="5003" y="0"/>
                  </a:moveTo>
                  <a:cubicBezTo>
                    <a:pt x="2106" y="0"/>
                    <a:pt x="0" y="1378"/>
                    <a:pt x="0" y="1378"/>
                  </a:cubicBezTo>
                  <a:cubicBezTo>
                    <a:pt x="1064" y="1226"/>
                    <a:pt x="1520" y="1165"/>
                    <a:pt x="1520" y="1165"/>
                  </a:cubicBezTo>
                  <a:lnTo>
                    <a:pt x="1520" y="1165"/>
                  </a:lnTo>
                  <a:lnTo>
                    <a:pt x="213" y="2715"/>
                  </a:lnTo>
                  <a:lnTo>
                    <a:pt x="1824" y="1803"/>
                  </a:lnTo>
                  <a:cubicBezTo>
                    <a:pt x="2645" y="1347"/>
                    <a:pt x="3922" y="1218"/>
                    <a:pt x="5225" y="1218"/>
                  </a:cubicBezTo>
                  <a:cubicBezTo>
                    <a:pt x="6528" y="1218"/>
                    <a:pt x="7858" y="1347"/>
                    <a:pt x="8785" y="1408"/>
                  </a:cubicBezTo>
                  <a:cubicBezTo>
                    <a:pt x="10639" y="1560"/>
                    <a:pt x="11824" y="4569"/>
                    <a:pt x="12372" y="4843"/>
                  </a:cubicBezTo>
                  <a:cubicBezTo>
                    <a:pt x="12405" y="4860"/>
                    <a:pt x="12434" y="4869"/>
                    <a:pt x="12461" y="4869"/>
                  </a:cubicBezTo>
                  <a:cubicBezTo>
                    <a:pt x="12846" y="4869"/>
                    <a:pt x="12518" y="3079"/>
                    <a:pt x="11551" y="1743"/>
                  </a:cubicBezTo>
                  <a:cubicBezTo>
                    <a:pt x="10821" y="648"/>
                    <a:pt x="9630" y="511"/>
                    <a:pt x="9080" y="511"/>
                  </a:cubicBezTo>
                  <a:cubicBezTo>
                    <a:pt x="8897" y="511"/>
                    <a:pt x="8785" y="527"/>
                    <a:pt x="8785" y="527"/>
                  </a:cubicBezTo>
                  <a:lnTo>
                    <a:pt x="7235" y="284"/>
                  </a:lnTo>
                  <a:cubicBezTo>
                    <a:pt x="6457" y="82"/>
                    <a:pt x="5706" y="0"/>
                    <a:pt x="50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2"/>
            <p:cNvSpPr/>
            <p:nvPr/>
          </p:nvSpPr>
          <p:spPr>
            <a:xfrm>
              <a:off x="5868925" y="4385550"/>
              <a:ext cx="114000" cy="303275"/>
            </a:xfrm>
            <a:custGeom>
              <a:rect b="b" l="l" r="r" t="t"/>
              <a:pathLst>
                <a:path extrusionOk="0" h="12131" w="4560">
                  <a:moveTo>
                    <a:pt x="3509" y="0"/>
                  </a:moveTo>
                  <a:cubicBezTo>
                    <a:pt x="3416" y="0"/>
                    <a:pt x="3321" y="11"/>
                    <a:pt x="3222" y="33"/>
                  </a:cubicBezTo>
                  <a:cubicBezTo>
                    <a:pt x="3161" y="277"/>
                    <a:pt x="0" y="12131"/>
                    <a:pt x="0" y="12131"/>
                  </a:cubicBezTo>
                  <a:lnTo>
                    <a:pt x="1642" y="12131"/>
                  </a:lnTo>
                  <a:lnTo>
                    <a:pt x="4560" y="702"/>
                  </a:lnTo>
                  <a:cubicBezTo>
                    <a:pt x="4285" y="229"/>
                    <a:pt x="3930" y="0"/>
                    <a:pt x="3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2"/>
            <p:cNvSpPr/>
            <p:nvPr/>
          </p:nvSpPr>
          <p:spPr>
            <a:xfrm>
              <a:off x="6356700" y="4660275"/>
              <a:ext cx="327600" cy="105075"/>
            </a:xfrm>
            <a:custGeom>
              <a:rect b="b" l="l" r="r" t="t"/>
              <a:pathLst>
                <a:path extrusionOk="0" h="4203" w="13104">
                  <a:moveTo>
                    <a:pt x="7544" y="1"/>
                  </a:moveTo>
                  <a:cubicBezTo>
                    <a:pt x="7047" y="1"/>
                    <a:pt x="6528" y="43"/>
                    <a:pt x="5991" y="139"/>
                  </a:cubicBezTo>
                  <a:lnTo>
                    <a:pt x="4471" y="169"/>
                  </a:lnTo>
                  <a:cubicBezTo>
                    <a:pt x="4471" y="169"/>
                    <a:pt x="4269" y="131"/>
                    <a:pt x="3959" y="131"/>
                  </a:cubicBezTo>
                  <a:cubicBezTo>
                    <a:pt x="3351" y="131"/>
                    <a:pt x="2328" y="277"/>
                    <a:pt x="1584" y="1142"/>
                  </a:cubicBezTo>
                  <a:cubicBezTo>
                    <a:pt x="495" y="2402"/>
                    <a:pt x="1" y="4202"/>
                    <a:pt x="431" y="4202"/>
                  </a:cubicBezTo>
                  <a:cubicBezTo>
                    <a:pt x="457" y="4202"/>
                    <a:pt x="487" y="4195"/>
                    <a:pt x="520" y="4181"/>
                  </a:cubicBezTo>
                  <a:cubicBezTo>
                    <a:pt x="1097" y="3999"/>
                    <a:pt x="2496" y="1081"/>
                    <a:pt x="4350" y="1081"/>
                  </a:cubicBezTo>
                  <a:cubicBezTo>
                    <a:pt x="4695" y="1081"/>
                    <a:pt x="5095" y="1077"/>
                    <a:pt x="5530" y="1077"/>
                  </a:cubicBezTo>
                  <a:cubicBezTo>
                    <a:pt x="7429" y="1077"/>
                    <a:pt x="9969" y="1157"/>
                    <a:pt x="11280" y="2023"/>
                  </a:cubicBezTo>
                  <a:lnTo>
                    <a:pt x="12830" y="3087"/>
                  </a:lnTo>
                  <a:lnTo>
                    <a:pt x="11614" y="1415"/>
                  </a:lnTo>
                  <a:lnTo>
                    <a:pt x="11614" y="1415"/>
                  </a:lnTo>
                  <a:cubicBezTo>
                    <a:pt x="11615" y="1415"/>
                    <a:pt x="12070" y="1537"/>
                    <a:pt x="13104" y="1811"/>
                  </a:cubicBezTo>
                  <a:cubicBezTo>
                    <a:pt x="13104" y="1811"/>
                    <a:pt x="10813" y="1"/>
                    <a:pt x="75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2"/>
            <p:cNvSpPr/>
            <p:nvPr/>
          </p:nvSpPr>
          <p:spPr>
            <a:xfrm>
              <a:off x="6407675" y="4302000"/>
              <a:ext cx="122375" cy="373150"/>
            </a:xfrm>
            <a:custGeom>
              <a:rect b="b" l="l" r="r" t="t"/>
              <a:pathLst>
                <a:path extrusionOk="0" h="14926" w="4895">
                  <a:moveTo>
                    <a:pt x="712" y="1"/>
                  </a:moveTo>
                  <a:cubicBezTo>
                    <a:pt x="464" y="1"/>
                    <a:pt x="224" y="85"/>
                    <a:pt x="1" y="245"/>
                  </a:cubicBezTo>
                  <a:lnTo>
                    <a:pt x="3253" y="14804"/>
                  </a:lnTo>
                  <a:lnTo>
                    <a:pt x="4894" y="14926"/>
                  </a:lnTo>
                  <a:cubicBezTo>
                    <a:pt x="4894" y="14926"/>
                    <a:pt x="1490" y="518"/>
                    <a:pt x="1399" y="214"/>
                  </a:cubicBezTo>
                  <a:cubicBezTo>
                    <a:pt x="1168" y="70"/>
                    <a:pt x="937" y="1"/>
                    <a:pt x="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2"/>
            <p:cNvSpPr/>
            <p:nvPr/>
          </p:nvSpPr>
          <p:spPr>
            <a:xfrm>
              <a:off x="5647800" y="2691650"/>
              <a:ext cx="694550" cy="497925"/>
            </a:xfrm>
            <a:custGeom>
              <a:rect b="b" l="l" r="r" t="t"/>
              <a:pathLst>
                <a:path extrusionOk="0" h="19917" w="27782">
                  <a:moveTo>
                    <a:pt x="17935" y="1"/>
                  </a:moveTo>
                  <a:cubicBezTo>
                    <a:pt x="17324" y="1"/>
                    <a:pt x="10546" y="5092"/>
                    <a:pt x="5988" y="8548"/>
                  </a:cubicBezTo>
                  <a:cubicBezTo>
                    <a:pt x="1854" y="11679"/>
                    <a:pt x="0" y="17272"/>
                    <a:pt x="61" y="19916"/>
                  </a:cubicBezTo>
                  <a:cubicBezTo>
                    <a:pt x="61" y="19916"/>
                    <a:pt x="2614" y="12743"/>
                    <a:pt x="6262" y="10342"/>
                  </a:cubicBezTo>
                  <a:cubicBezTo>
                    <a:pt x="9939" y="7849"/>
                    <a:pt x="14712" y="4323"/>
                    <a:pt x="14712" y="4323"/>
                  </a:cubicBezTo>
                  <a:lnTo>
                    <a:pt x="14712" y="6178"/>
                  </a:lnTo>
                  <a:lnTo>
                    <a:pt x="19636" y="4323"/>
                  </a:lnTo>
                  <a:lnTo>
                    <a:pt x="19636" y="4323"/>
                  </a:lnTo>
                  <a:cubicBezTo>
                    <a:pt x="19636" y="4324"/>
                    <a:pt x="18754" y="7758"/>
                    <a:pt x="20699" y="8944"/>
                  </a:cubicBezTo>
                  <a:cubicBezTo>
                    <a:pt x="21915" y="9703"/>
                    <a:pt x="25289" y="12561"/>
                    <a:pt x="27782" y="14688"/>
                  </a:cubicBezTo>
                  <a:cubicBezTo>
                    <a:pt x="27356" y="13138"/>
                    <a:pt x="26779" y="11710"/>
                    <a:pt x="25988" y="10950"/>
                  </a:cubicBezTo>
                  <a:cubicBezTo>
                    <a:pt x="23709" y="8579"/>
                    <a:pt x="22310" y="8092"/>
                    <a:pt x="21581" y="5691"/>
                  </a:cubicBezTo>
                  <a:cubicBezTo>
                    <a:pt x="20851" y="3290"/>
                    <a:pt x="23465" y="1405"/>
                    <a:pt x="23465" y="1405"/>
                  </a:cubicBezTo>
                  <a:cubicBezTo>
                    <a:pt x="20365" y="1405"/>
                    <a:pt x="15563" y="3442"/>
                    <a:pt x="15563" y="3442"/>
                  </a:cubicBezTo>
                  <a:cubicBezTo>
                    <a:pt x="15563" y="3442"/>
                    <a:pt x="18298" y="190"/>
                    <a:pt x="17964" y="7"/>
                  </a:cubicBezTo>
                  <a:cubicBezTo>
                    <a:pt x="17957" y="3"/>
                    <a:pt x="17947" y="1"/>
                    <a:pt x="179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 name="Google Shape;1111;p32"/>
          <p:cNvGrpSpPr/>
          <p:nvPr/>
        </p:nvGrpSpPr>
        <p:grpSpPr>
          <a:xfrm rot="4931855">
            <a:off x="7927545" y="241804"/>
            <a:ext cx="838274" cy="724313"/>
            <a:chOff x="396175" y="2883775"/>
            <a:chExt cx="560325" cy="484150"/>
          </a:xfrm>
        </p:grpSpPr>
        <p:sp>
          <p:nvSpPr>
            <p:cNvPr id="1112" name="Google Shape;1112;p32"/>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2"/>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2"/>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2"/>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2"/>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32"/>
          <p:cNvGrpSpPr/>
          <p:nvPr/>
        </p:nvGrpSpPr>
        <p:grpSpPr>
          <a:xfrm>
            <a:off x="181161" y="1321785"/>
            <a:ext cx="362343" cy="290722"/>
            <a:chOff x="4106575" y="1776625"/>
            <a:chExt cx="239550" cy="155300"/>
          </a:xfrm>
        </p:grpSpPr>
        <p:sp>
          <p:nvSpPr>
            <p:cNvPr id="1118" name="Google Shape;1118;p32"/>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2"/>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2"/>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 name="Google Shape;1121;p32"/>
          <p:cNvGrpSpPr/>
          <p:nvPr/>
        </p:nvGrpSpPr>
        <p:grpSpPr>
          <a:xfrm>
            <a:off x="7049075" y="4272874"/>
            <a:ext cx="248422" cy="357102"/>
            <a:chOff x="1551948" y="1609850"/>
            <a:chExt cx="329778" cy="474051"/>
          </a:xfrm>
        </p:grpSpPr>
        <p:sp>
          <p:nvSpPr>
            <p:cNvPr id="1122" name="Google Shape;1122;p32"/>
            <p:cNvSpPr/>
            <p:nvPr/>
          </p:nvSpPr>
          <p:spPr>
            <a:xfrm>
              <a:off x="1551948" y="1609850"/>
              <a:ext cx="171839" cy="237411"/>
            </a:xfrm>
            <a:custGeom>
              <a:rect b="b" l="l" r="r" t="t"/>
              <a:pathLst>
                <a:path extrusionOk="0" h="3092" w="2238">
                  <a:moveTo>
                    <a:pt x="1156" y="1"/>
                  </a:moveTo>
                  <a:cubicBezTo>
                    <a:pt x="755" y="1"/>
                    <a:pt x="305" y="352"/>
                    <a:pt x="43" y="933"/>
                  </a:cubicBezTo>
                  <a:cubicBezTo>
                    <a:pt x="0" y="2154"/>
                    <a:pt x="296" y="3091"/>
                    <a:pt x="905" y="3091"/>
                  </a:cubicBezTo>
                  <a:cubicBezTo>
                    <a:pt x="942" y="3091"/>
                    <a:pt x="979" y="3088"/>
                    <a:pt x="1018" y="3081"/>
                  </a:cubicBezTo>
                  <a:cubicBezTo>
                    <a:pt x="2237" y="2532"/>
                    <a:pt x="2131" y="1085"/>
                    <a:pt x="1536" y="125"/>
                  </a:cubicBezTo>
                  <a:cubicBezTo>
                    <a:pt x="1421" y="41"/>
                    <a:pt x="1291" y="1"/>
                    <a:pt x="115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32"/>
            <p:cNvSpPr/>
            <p:nvPr/>
          </p:nvSpPr>
          <p:spPr>
            <a:xfrm>
              <a:off x="1789203" y="2009806"/>
              <a:ext cx="92523" cy="74095"/>
            </a:xfrm>
            <a:custGeom>
              <a:rect b="b" l="l" r="r" t="t"/>
              <a:pathLst>
                <a:path extrusionOk="0" h="965" w="1205">
                  <a:moveTo>
                    <a:pt x="407" y="1"/>
                  </a:moveTo>
                  <a:cubicBezTo>
                    <a:pt x="215" y="1"/>
                    <a:pt x="51" y="139"/>
                    <a:pt x="0" y="340"/>
                  </a:cubicBezTo>
                  <a:cubicBezTo>
                    <a:pt x="46" y="645"/>
                    <a:pt x="138" y="889"/>
                    <a:pt x="427" y="965"/>
                  </a:cubicBezTo>
                  <a:cubicBezTo>
                    <a:pt x="1204" y="965"/>
                    <a:pt x="1097" y="96"/>
                    <a:pt x="534" y="20"/>
                  </a:cubicBezTo>
                  <a:cubicBezTo>
                    <a:pt x="491" y="7"/>
                    <a:pt x="448" y="1"/>
                    <a:pt x="4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7" name="Shape 1127"/>
        <p:cNvGrpSpPr/>
        <p:nvPr/>
      </p:nvGrpSpPr>
      <p:grpSpPr>
        <a:xfrm>
          <a:off x="0" y="0"/>
          <a:ext cx="0" cy="0"/>
          <a:chOff x="0" y="0"/>
          <a:chExt cx="0" cy="0"/>
        </a:xfrm>
      </p:grpSpPr>
      <p:sp>
        <p:nvSpPr>
          <p:cNvPr id="1128" name="Google Shape;1128;p33"/>
          <p:cNvSpPr txBox="1"/>
          <p:nvPr>
            <p:ph idx="1" type="subTitle"/>
          </p:nvPr>
        </p:nvSpPr>
        <p:spPr>
          <a:xfrm>
            <a:off x="715000" y="1841650"/>
            <a:ext cx="24126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Market research</a:t>
            </a:r>
            <a:endParaRPr/>
          </a:p>
        </p:txBody>
      </p:sp>
      <p:sp>
        <p:nvSpPr>
          <p:cNvPr id="1129" name="Google Shape;1129;p33"/>
          <p:cNvSpPr txBox="1"/>
          <p:nvPr>
            <p:ph idx="5" type="subTitle"/>
          </p:nvPr>
        </p:nvSpPr>
        <p:spPr>
          <a:xfrm>
            <a:off x="3365702" y="1841650"/>
            <a:ext cx="24126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Buyer personas</a:t>
            </a:r>
            <a:endParaRPr/>
          </a:p>
        </p:txBody>
      </p:sp>
      <p:sp>
        <p:nvSpPr>
          <p:cNvPr id="1130" name="Google Shape;1130;p33"/>
          <p:cNvSpPr txBox="1"/>
          <p:nvPr>
            <p:ph idx="6" type="subTitle"/>
          </p:nvPr>
        </p:nvSpPr>
        <p:spPr>
          <a:xfrm>
            <a:off x="6016407" y="1841650"/>
            <a:ext cx="24126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Targeting</a:t>
            </a:r>
            <a:endParaRPr/>
          </a:p>
        </p:txBody>
      </p:sp>
      <p:sp>
        <p:nvSpPr>
          <p:cNvPr id="1131" name="Google Shape;1131;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Target audience identification</a:t>
            </a:r>
            <a:endParaRPr/>
          </a:p>
        </p:txBody>
      </p:sp>
      <p:sp>
        <p:nvSpPr>
          <p:cNvPr id="1132" name="Google Shape;1132;p33"/>
          <p:cNvSpPr txBox="1"/>
          <p:nvPr>
            <p:ph idx="2" type="subTitle"/>
          </p:nvPr>
        </p:nvSpPr>
        <p:spPr>
          <a:xfrm>
            <a:off x="715003" y="2259850"/>
            <a:ext cx="2412600" cy="174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Gather data on demographics, interests, pain points, and purchasing habits of potential customers. Analyze the data to understand your ideal customer thoroughly</a:t>
            </a:r>
            <a:endParaRPr/>
          </a:p>
        </p:txBody>
      </p:sp>
      <p:sp>
        <p:nvSpPr>
          <p:cNvPr id="1133" name="Google Shape;1133;p33"/>
          <p:cNvSpPr txBox="1"/>
          <p:nvPr>
            <p:ph idx="3" type="subTitle"/>
          </p:nvPr>
        </p:nvSpPr>
        <p:spPr>
          <a:xfrm>
            <a:off x="3365703" y="2259850"/>
            <a:ext cx="2412600" cy="174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Create detailed buyer personas based on demographic and psychographic data to tailor your marketing message and strategy to resonate with your target audience</a:t>
            </a:r>
            <a:endParaRPr/>
          </a:p>
        </p:txBody>
      </p:sp>
      <p:sp>
        <p:nvSpPr>
          <p:cNvPr id="1134" name="Google Shape;1134;p33"/>
          <p:cNvSpPr txBox="1"/>
          <p:nvPr>
            <p:ph idx="4" type="subTitle"/>
          </p:nvPr>
        </p:nvSpPr>
        <p:spPr>
          <a:xfrm>
            <a:off x="6016406" y="2259850"/>
            <a:ext cx="2412600" cy="174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Refine your targeting with audience segmentation and retargeting. Segment your audience based on shared characteristics or behaviors. Retarget people who have interacted with your brand</a:t>
            </a:r>
            <a:endParaRPr/>
          </a:p>
        </p:txBody>
      </p:sp>
      <p:grpSp>
        <p:nvGrpSpPr>
          <p:cNvPr id="1135" name="Google Shape;1135;p33"/>
          <p:cNvGrpSpPr/>
          <p:nvPr/>
        </p:nvGrpSpPr>
        <p:grpSpPr>
          <a:xfrm flipH="1" rot="-4690994">
            <a:off x="136746" y="127652"/>
            <a:ext cx="942894" cy="814709"/>
            <a:chOff x="396175" y="2883775"/>
            <a:chExt cx="560325" cy="484150"/>
          </a:xfrm>
        </p:grpSpPr>
        <p:sp>
          <p:nvSpPr>
            <p:cNvPr id="1136" name="Google Shape;1136;p33"/>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3"/>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3"/>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3"/>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3"/>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33"/>
          <p:cNvGrpSpPr/>
          <p:nvPr/>
        </p:nvGrpSpPr>
        <p:grpSpPr>
          <a:xfrm>
            <a:off x="1664288" y="4616886"/>
            <a:ext cx="362349" cy="123477"/>
            <a:chOff x="3618500" y="3770848"/>
            <a:chExt cx="362349" cy="123477"/>
          </a:xfrm>
        </p:grpSpPr>
        <p:sp>
          <p:nvSpPr>
            <p:cNvPr id="1142" name="Google Shape;1142;p33"/>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3"/>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33"/>
          <p:cNvGrpSpPr/>
          <p:nvPr/>
        </p:nvGrpSpPr>
        <p:grpSpPr>
          <a:xfrm>
            <a:off x="7536516" y="4365684"/>
            <a:ext cx="407839" cy="290727"/>
            <a:chOff x="6924900" y="1959300"/>
            <a:chExt cx="283300" cy="201950"/>
          </a:xfrm>
        </p:grpSpPr>
        <p:sp>
          <p:nvSpPr>
            <p:cNvPr id="1145" name="Google Shape;1145;p33"/>
            <p:cNvSpPr/>
            <p:nvPr/>
          </p:nvSpPr>
          <p:spPr>
            <a:xfrm>
              <a:off x="6924900" y="1959300"/>
              <a:ext cx="50575" cy="36700"/>
            </a:xfrm>
            <a:custGeom>
              <a:rect b="b" l="l" r="r" t="t"/>
              <a:pathLst>
                <a:path extrusionOk="0" h="1468" w="2023">
                  <a:moveTo>
                    <a:pt x="834" y="0"/>
                  </a:moveTo>
                  <a:cubicBezTo>
                    <a:pt x="481" y="0"/>
                    <a:pt x="176" y="153"/>
                    <a:pt x="57" y="413"/>
                  </a:cubicBezTo>
                  <a:cubicBezTo>
                    <a:pt x="0" y="1122"/>
                    <a:pt x="729" y="1467"/>
                    <a:pt x="1316" y="1467"/>
                  </a:cubicBezTo>
                  <a:cubicBezTo>
                    <a:pt x="1676" y="1467"/>
                    <a:pt x="1982" y="1338"/>
                    <a:pt x="2022" y="1083"/>
                  </a:cubicBezTo>
                  <a:cubicBezTo>
                    <a:pt x="1977" y="581"/>
                    <a:pt x="1839" y="261"/>
                    <a:pt x="1276" y="78"/>
                  </a:cubicBezTo>
                  <a:cubicBezTo>
                    <a:pt x="1127" y="25"/>
                    <a:pt x="976" y="0"/>
                    <a:pt x="8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3"/>
            <p:cNvSpPr/>
            <p:nvPr/>
          </p:nvSpPr>
          <p:spPr>
            <a:xfrm>
              <a:off x="7056575" y="2065825"/>
              <a:ext cx="66225" cy="42825"/>
            </a:xfrm>
            <a:custGeom>
              <a:rect b="b" l="l" r="r" t="t"/>
              <a:pathLst>
                <a:path extrusionOk="0" h="1713" w="2649">
                  <a:moveTo>
                    <a:pt x="1452" y="1"/>
                  </a:moveTo>
                  <a:cubicBezTo>
                    <a:pt x="1057" y="1"/>
                    <a:pt x="604" y="193"/>
                    <a:pt x="290" y="540"/>
                  </a:cubicBezTo>
                  <a:cubicBezTo>
                    <a:pt x="61" y="936"/>
                    <a:pt x="1" y="1485"/>
                    <a:pt x="488" y="1698"/>
                  </a:cubicBezTo>
                  <a:cubicBezTo>
                    <a:pt x="559" y="1708"/>
                    <a:pt x="630" y="1713"/>
                    <a:pt x="700" y="1713"/>
                  </a:cubicBezTo>
                  <a:cubicBezTo>
                    <a:pt x="1780" y="1713"/>
                    <a:pt x="2648" y="556"/>
                    <a:pt x="1890" y="98"/>
                  </a:cubicBezTo>
                  <a:cubicBezTo>
                    <a:pt x="1762" y="32"/>
                    <a:pt x="1612" y="1"/>
                    <a:pt x="14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3"/>
            <p:cNvSpPr/>
            <p:nvPr/>
          </p:nvSpPr>
          <p:spPr>
            <a:xfrm>
              <a:off x="7111800" y="1969950"/>
              <a:ext cx="96400" cy="51100"/>
            </a:xfrm>
            <a:custGeom>
              <a:rect b="b" l="l" r="r" t="t"/>
              <a:pathLst>
                <a:path extrusionOk="0" h="2044" w="3856">
                  <a:moveTo>
                    <a:pt x="2655" y="1"/>
                  </a:moveTo>
                  <a:cubicBezTo>
                    <a:pt x="2200" y="1"/>
                    <a:pt x="1615" y="187"/>
                    <a:pt x="1113" y="505"/>
                  </a:cubicBezTo>
                  <a:cubicBezTo>
                    <a:pt x="260" y="1374"/>
                    <a:pt x="1" y="1937"/>
                    <a:pt x="1570" y="2044"/>
                  </a:cubicBezTo>
                  <a:cubicBezTo>
                    <a:pt x="2545" y="1983"/>
                    <a:pt x="3855" y="993"/>
                    <a:pt x="3200" y="139"/>
                  </a:cubicBezTo>
                  <a:cubicBezTo>
                    <a:pt x="3066" y="45"/>
                    <a:pt x="2876" y="1"/>
                    <a:pt x="265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3"/>
            <p:cNvSpPr/>
            <p:nvPr/>
          </p:nvSpPr>
          <p:spPr>
            <a:xfrm>
              <a:off x="6931650" y="2050975"/>
              <a:ext cx="43050" cy="38650"/>
            </a:xfrm>
            <a:custGeom>
              <a:rect b="b" l="l" r="r" t="t"/>
              <a:pathLst>
                <a:path extrusionOk="0" h="1546" w="1722">
                  <a:moveTo>
                    <a:pt x="629" y="1"/>
                  </a:moveTo>
                  <a:cubicBezTo>
                    <a:pt x="482" y="1"/>
                    <a:pt x="364" y="73"/>
                    <a:pt x="305" y="220"/>
                  </a:cubicBezTo>
                  <a:cubicBezTo>
                    <a:pt x="0" y="1332"/>
                    <a:pt x="914" y="1515"/>
                    <a:pt x="1219" y="1545"/>
                  </a:cubicBezTo>
                  <a:cubicBezTo>
                    <a:pt x="1630" y="1454"/>
                    <a:pt x="1722" y="936"/>
                    <a:pt x="1158" y="250"/>
                  </a:cubicBezTo>
                  <a:cubicBezTo>
                    <a:pt x="976" y="85"/>
                    <a:pt x="787" y="1"/>
                    <a:pt x="6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3"/>
            <p:cNvSpPr/>
            <p:nvPr/>
          </p:nvSpPr>
          <p:spPr>
            <a:xfrm>
              <a:off x="7009725" y="2005400"/>
              <a:ext cx="43825" cy="53000"/>
            </a:xfrm>
            <a:custGeom>
              <a:rect b="b" l="l" r="r" t="t"/>
              <a:pathLst>
                <a:path extrusionOk="0" h="2120" w="1753">
                  <a:moveTo>
                    <a:pt x="1147" y="0"/>
                  </a:moveTo>
                  <a:cubicBezTo>
                    <a:pt x="898" y="0"/>
                    <a:pt x="601" y="139"/>
                    <a:pt x="351" y="397"/>
                  </a:cubicBezTo>
                  <a:cubicBezTo>
                    <a:pt x="1" y="1281"/>
                    <a:pt x="1" y="2012"/>
                    <a:pt x="488" y="2119"/>
                  </a:cubicBezTo>
                  <a:cubicBezTo>
                    <a:pt x="1463" y="2043"/>
                    <a:pt x="1753" y="1022"/>
                    <a:pt x="1570" y="215"/>
                  </a:cubicBezTo>
                  <a:cubicBezTo>
                    <a:pt x="1475" y="69"/>
                    <a:pt x="1323" y="0"/>
                    <a:pt x="1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3"/>
            <p:cNvSpPr/>
            <p:nvPr/>
          </p:nvSpPr>
          <p:spPr>
            <a:xfrm>
              <a:off x="7002875" y="2118950"/>
              <a:ext cx="46925" cy="42300"/>
            </a:xfrm>
            <a:custGeom>
              <a:rect b="b" l="l" r="r" t="t"/>
              <a:pathLst>
                <a:path extrusionOk="0" h="1692" w="1877">
                  <a:moveTo>
                    <a:pt x="710" y="1"/>
                  </a:moveTo>
                  <a:cubicBezTo>
                    <a:pt x="470" y="1"/>
                    <a:pt x="246" y="122"/>
                    <a:pt x="122" y="350"/>
                  </a:cubicBezTo>
                  <a:cubicBezTo>
                    <a:pt x="0" y="868"/>
                    <a:pt x="0" y="1325"/>
                    <a:pt x="427" y="1615"/>
                  </a:cubicBezTo>
                  <a:cubicBezTo>
                    <a:pt x="581" y="1668"/>
                    <a:pt x="721" y="1692"/>
                    <a:pt x="846" y="1692"/>
                  </a:cubicBezTo>
                  <a:cubicBezTo>
                    <a:pt x="1723" y="1692"/>
                    <a:pt x="1876" y="523"/>
                    <a:pt x="1143" y="137"/>
                  </a:cubicBezTo>
                  <a:cubicBezTo>
                    <a:pt x="1005" y="45"/>
                    <a:pt x="855" y="1"/>
                    <a:pt x="7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 name="Google Shape;1151;p33"/>
          <p:cNvGrpSpPr/>
          <p:nvPr/>
        </p:nvGrpSpPr>
        <p:grpSpPr>
          <a:xfrm flipH="1" rot="-4931887">
            <a:off x="8153498" y="4111227"/>
            <a:ext cx="925426" cy="799616"/>
            <a:chOff x="396175" y="2883775"/>
            <a:chExt cx="560325" cy="484150"/>
          </a:xfrm>
        </p:grpSpPr>
        <p:sp>
          <p:nvSpPr>
            <p:cNvPr id="1152" name="Google Shape;1152;p33"/>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3"/>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3"/>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3"/>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3"/>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33"/>
          <p:cNvGrpSpPr/>
          <p:nvPr/>
        </p:nvGrpSpPr>
        <p:grpSpPr>
          <a:xfrm>
            <a:off x="7880336" y="363198"/>
            <a:ext cx="362343" cy="290722"/>
            <a:chOff x="4106575" y="1776625"/>
            <a:chExt cx="239550" cy="155300"/>
          </a:xfrm>
        </p:grpSpPr>
        <p:sp>
          <p:nvSpPr>
            <p:cNvPr id="1158" name="Google Shape;1158;p33"/>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3"/>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3"/>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5"/>
        </a:solidFill>
      </p:bgPr>
    </p:bg>
    <p:spTree>
      <p:nvGrpSpPr>
        <p:cNvPr id="1164" name="Shape 1164"/>
        <p:cNvGrpSpPr/>
        <p:nvPr/>
      </p:nvGrpSpPr>
      <p:grpSpPr>
        <a:xfrm>
          <a:off x="0" y="0"/>
          <a:ext cx="0" cy="0"/>
          <a:chOff x="0" y="0"/>
          <a:chExt cx="0" cy="0"/>
        </a:xfrm>
      </p:grpSpPr>
      <p:sp>
        <p:nvSpPr>
          <p:cNvPr id="1165" name="Google Shape;1165;p34"/>
          <p:cNvSpPr txBox="1"/>
          <p:nvPr>
            <p:ph idx="2" type="subTitle"/>
          </p:nvPr>
        </p:nvSpPr>
        <p:spPr>
          <a:xfrm>
            <a:off x="1163739" y="1672300"/>
            <a:ext cx="29670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Set SMART (Specific, Measurable, Achievable, Relevant, Time-bound) goals to align your content strategy with your business objectives</a:t>
            </a:r>
            <a:endParaRPr/>
          </a:p>
        </p:txBody>
      </p:sp>
      <p:sp>
        <p:nvSpPr>
          <p:cNvPr id="1166" name="Google Shape;1166;p34"/>
          <p:cNvSpPr txBox="1"/>
          <p:nvPr>
            <p:ph idx="3" type="subTitle"/>
          </p:nvPr>
        </p:nvSpPr>
        <p:spPr>
          <a:xfrm>
            <a:off x="5013265" y="1672300"/>
            <a:ext cx="29670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Create content that resonates with your target audience by understanding their pain points, interests, and the typical behavior the </a:t>
            </a:r>
            <a:r>
              <a:rPr lang="en"/>
              <a:t>audience</a:t>
            </a:r>
            <a:r>
              <a:rPr lang="en"/>
              <a:t> shows</a:t>
            </a:r>
            <a:endParaRPr/>
          </a:p>
        </p:txBody>
      </p:sp>
      <p:sp>
        <p:nvSpPr>
          <p:cNvPr id="1167" name="Google Shape;1167;p34"/>
          <p:cNvSpPr txBox="1"/>
          <p:nvPr>
            <p:ph idx="4" type="subTitle"/>
          </p:nvPr>
        </p:nvSpPr>
        <p:spPr>
          <a:xfrm>
            <a:off x="1163737" y="3420625"/>
            <a:ext cx="30123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Create a content plan that maps out topics, formats, channels, and timelines. Consider the buyer's journey and use a content calendar to organize your content</a:t>
            </a:r>
            <a:endParaRPr/>
          </a:p>
        </p:txBody>
      </p:sp>
      <p:sp>
        <p:nvSpPr>
          <p:cNvPr id="1168" name="Google Shape;1168;p34"/>
          <p:cNvSpPr txBox="1"/>
          <p:nvPr>
            <p:ph idx="5" type="subTitle"/>
          </p:nvPr>
        </p:nvSpPr>
        <p:spPr>
          <a:xfrm>
            <a:off x="5013265" y="3420625"/>
            <a:ext cx="2967000" cy="10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Measure the effectiveness of your content and refine your strategy based on data. Analyze metrics such as traffic, engagement, time spent and conversion</a:t>
            </a:r>
            <a:endParaRPr/>
          </a:p>
        </p:txBody>
      </p:sp>
      <p:sp>
        <p:nvSpPr>
          <p:cNvPr id="1169" name="Google Shape;1169;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 strategy</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170" name="Google Shape;1170;p34"/>
          <p:cNvSpPr txBox="1"/>
          <p:nvPr>
            <p:ph idx="1" type="subTitle"/>
          </p:nvPr>
        </p:nvSpPr>
        <p:spPr>
          <a:xfrm>
            <a:off x="1163737" y="1146400"/>
            <a:ext cx="29670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goals</a:t>
            </a:r>
            <a:endParaRPr/>
          </a:p>
        </p:txBody>
      </p:sp>
      <p:sp>
        <p:nvSpPr>
          <p:cNvPr id="1171" name="Google Shape;1171;p34"/>
          <p:cNvSpPr txBox="1"/>
          <p:nvPr>
            <p:ph idx="6" type="subTitle"/>
          </p:nvPr>
        </p:nvSpPr>
        <p:spPr>
          <a:xfrm>
            <a:off x="1163737" y="2894725"/>
            <a:ext cx="29670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 plan</a:t>
            </a:r>
            <a:endParaRPr/>
          </a:p>
        </p:txBody>
      </p:sp>
      <p:sp>
        <p:nvSpPr>
          <p:cNvPr id="1172" name="Google Shape;1172;p34"/>
          <p:cNvSpPr txBox="1"/>
          <p:nvPr>
            <p:ph idx="7" type="subTitle"/>
          </p:nvPr>
        </p:nvSpPr>
        <p:spPr>
          <a:xfrm>
            <a:off x="5013263" y="1146400"/>
            <a:ext cx="29670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audience</a:t>
            </a:r>
            <a:endParaRPr/>
          </a:p>
        </p:txBody>
      </p:sp>
      <p:sp>
        <p:nvSpPr>
          <p:cNvPr id="1173" name="Google Shape;1173;p34"/>
          <p:cNvSpPr txBox="1"/>
          <p:nvPr>
            <p:ph idx="8" type="subTitle"/>
          </p:nvPr>
        </p:nvSpPr>
        <p:spPr>
          <a:xfrm>
            <a:off x="5013263" y="2894725"/>
            <a:ext cx="29670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Measure and refine</a:t>
            </a:r>
            <a:endParaRPr/>
          </a:p>
        </p:txBody>
      </p:sp>
      <p:grpSp>
        <p:nvGrpSpPr>
          <p:cNvPr id="1174" name="Google Shape;1174;p34"/>
          <p:cNvGrpSpPr/>
          <p:nvPr/>
        </p:nvGrpSpPr>
        <p:grpSpPr>
          <a:xfrm>
            <a:off x="7883948" y="4353995"/>
            <a:ext cx="913722" cy="789503"/>
            <a:chOff x="396175" y="2883775"/>
            <a:chExt cx="560325" cy="484150"/>
          </a:xfrm>
        </p:grpSpPr>
        <p:sp>
          <p:nvSpPr>
            <p:cNvPr id="1175" name="Google Shape;1175;p34"/>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4"/>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4"/>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4"/>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4"/>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34"/>
          <p:cNvGrpSpPr/>
          <p:nvPr/>
        </p:nvGrpSpPr>
        <p:grpSpPr>
          <a:xfrm rot="1344320">
            <a:off x="376527" y="88630"/>
            <a:ext cx="677151" cy="1070683"/>
            <a:chOff x="5837325" y="1863350"/>
            <a:chExt cx="382825" cy="605275"/>
          </a:xfrm>
        </p:grpSpPr>
        <p:sp>
          <p:nvSpPr>
            <p:cNvPr id="1181" name="Google Shape;1181;p34"/>
            <p:cNvSpPr/>
            <p:nvPr/>
          </p:nvSpPr>
          <p:spPr>
            <a:xfrm>
              <a:off x="5837325" y="1982575"/>
              <a:ext cx="382825" cy="486050"/>
            </a:xfrm>
            <a:custGeom>
              <a:rect b="b" l="l" r="r" t="t"/>
              <a:pathLst>
                <a:path extrusionOk="0" h="19442" w="15313">
                  <a:moveTo>
                    <a:pt x="12143" y="0"/>
                  </a:moveTo>
                  <a:cubicBezTo>
                    <a:pt x="11031" y="0"/>
                    <a:pt x="9934" y="92"/>
                    <a:pt x="8929" y="259"/>
                  </a:cubicBezTo>
                  <a:cubicBezTo>
                    <a:pt x="7771" y="472"/>
                    <a:pt x="6719" y="808"/>
                    <a:pt x="5790" y="1249"/>
                  </a:cubicBezTo>
                  <a:cubicBezTo>
                    <a:pt x="4708" y="1767"/>
                    <a:pt x="3809" y="2438"/>
                    <a:pt x="3124" y="3200"/>
                  </a:cubicBezTo>
                  <a:cubicBezTo>
                    <a:pt x="2423" y="3977"/>
                    <a:pt x="1859" y="4967"/>
                    <a:pt x="1478" y="6125"/>
                  </a:cubicBezTo>
                  <a:cubicBezTo>
                    <a:pt x="1372" y="6475"/>
                    <a:pt x="1280" y="6811"/>
                    <a:pt x="1173" y="7176"/>
                  </a:cubicBezTo>
                  <a:cubicBezTo>
                    <a:pt x="1006" y="7923"/>
                    <a:pt x="899" y="8669"/>
                    <a:pt x="808" y="9523"/>
                  </a:cubicBezTo>
                  <a:cubicBezTo>
                    <a:pt x="762" y="10041"/>
                    <a:pt x="732" y="10574"/>
                    <a:pt x="701" y="11229"/>
                  </a:cubicBezTo>
                  <a:cubicBezTo>
                    <a:pt x="686" y="11579"/>
                    <a:pt x="686" y="11884"/>
                    <a:pt x="701" y="12174"/>
                  </a:cubicBezTo>
                  <a:cubicBezTo>
                    <a:pt x="701" y="12509"/>
                    <a:pt x="732" y="12874"/>
                    <a:pt x="747" y="13179"/>
                  </a:cubicBezTo>
                  <a:lnTo>
                    <a:pt x="747" y="13316"/>
                  </a:lnTo>
                  <a:cubicBezTo>
                    <a:pt x="777" y="13941"/>
                    <a:pt x="823" y="14611"/>
                    <a:pt x="808" y="15251"/>
                  </a:cubicBezTo>
                  <a:lnTo>
                    <a:pt x="808" y="15266"/>
                  </a:lnTo>
                  <a:lnTo>
                    <a:pt x="808" y="15541"/>
                  </a:lnTo>
                  <a:cubicBezTo>
                    <a:pt x="808" y="15647"/>
                    <a:pt x="777" y="15769"/>
                    <a:pt x="777" y="15906"/>
                  </a:cubicBezTo>
                  <a:cubicBezTo>
                    <a:pt x="747" y="16150"/>
                    <a:pt x="701" y="16379"/>
                    <a:pt x="655" y="16607"/>
                  </a:cubicBezTo>
                  <a:cubicBezTo>
                    <a:pt x="534" y="17080"/>
                    <a:pt x="381" y="17552"/>
                    <a:pt x="244" y="18024"/>
                  </a:cubicBezTo>
                  <a:cubicBezTo>
                    <a:pt x="198" y="18253"/>
                    <a:pt x="137" y="18497"/>
                    <a:pt x="76" y="18740"/>
                  </a:cubicBezTo>
                  <a:cubicBezTo>
                    <a:pt x="46" y="18969"/>
                    <a:pt x="0" y="19197"/>
                    <a:pt x="0" y="19441"/>
                  </a:cubicBezTo>
                  <a:cubicBezTo>
                    <a:pt x="46" y="19441"/>
                    <a:pt x="76" y="19426"/>
                    <a:pt x="107" y="19395"/>
                  </a:cubicBezTo>
                  <a:lnTo>
                    <a:pt x="168" y="19365"/>
                  </a:lnTo>
                  <a:lnTo>
                    <a:pt x="229" y="19334"/>
                  </a:lnTo>
                  <a:cubicBezTo>
                    <a:pt x="777" y="19060"/>
                    <a:pt x="1372" y="18847"/>
                    <a:pt x="2042" y="18679"/>
                  </a:cubicBezTo>
                  <a:cubicBezTo>
                    <a:pt x="2987" y="18466"/>
                    <a:pt x="3977" y="18390"/>
                    <a:pt x="4952" y="18314"/>
                  </a:cubicBezTo>
                  <a:lnTo>
                    <a:pt x="5257" y="18298"/>
                  </a:lnTo>
                  <a:cubicBezTo>
                    <a:pt x="6323" y="18222"/>
                    <a:pt x="7451" y="18116"/>
                    <a:pt x="8517" y="17811"/>
                  </a:cubicBezTo>
                  <a:cubicBezTo>
                    <a:pt x="10224" y="17323"/>
                    <a:pt x="11793" y="16318"/>
                    <a:pt x="12905" y="14977"/>
                  </a:cubicBezTo>
                  <a:cubicBezTo>
                    <a:pt x="13423" y="14383"/>
                    <a:pt x="13865" y="13667"/>
                    <a:pt x="14231" y="12890"/>
                  </a:cubicBezTo>
                  <a:cubicBezTo>
                    <a:pt x="14505" y="12280"/>
                    <a:pt x="14733" y="11640"/>
                    <a:pt x="14886" y="10939"/>
                  </a:cubicBezTo>
                  <a:cubicBezTo>
                    <a:pt x="14932" y="10787"/>
                    <a:pt x="14962" y="10650"/>
                    <a:pt x="14992" y="10513"/>
                  </a:cubicBezTo>
                  <a:cubicBezTo>
                    <a:pt x="15312" y="8883"/>
                    <a:pt x="15297" y="7131"/>
                    <a:pt x="14932" y="5485"/>
                  </a:cubicBezTo>
                  <a:cubicBezTo>
                    <a:pt x="14566" y="3779"/>
                    <a:pt x="13850" y="2209"/>
                    <a:pt x="12875" y="869"/>
                  </a:cubicBezTo>
                  <a:cubicBezTo>
                    <a:pt x="12738" y="701"/>
                    <a:pt x="12600" y="503"/>
                    <a:pt x="12433" y="320"/>
                  </a:cubicBezTo>
                  <a:lnTo>
                    <a:pt x="12433" y="305"/>
                  </a:lnTo>
                  <a:lnTo>
                    <a:pt x="12433" y="229"/>
                  </a:lnTo>
                  <a:cubicBezTo>
                    <a:pt x="12433" y="168"/>
                    <a:pt x="12402" y="92"/>
                    <a:pt x="12341" y="46"/>
                  </a:cubicBezTo>
                  <a:cubicBezTo>
                    <a:pt x="12280" y="0"/>
                    <a:pt x="12204" y="0"/>
                    <a:pt x="121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4"/>
            <p:cNvSpPr/>
            <p:nvPr/>
          </p:nvSpPr>
          <p:spPr>
            <a:xfrm>
              <a:off x="5843425" y="2002375"/>
              <a:ext cx="172950" cy="430825"/>
            </a:xfrm>
            <a:custGeom>
              <a:rect b="b" l="l" r="r" t="t"/>
              <a:pathLst>
                <a:path extrusionOk="0" h="17233" w="6918">
                  <a:moveTo>
                    <a:pt x="6917" y="0"/>
                  </a:moveTo>
                  <a:lnTo>
                    <a:pt x="6917" y="0"/>
                  </a:lnTo>
                  <a:cubicBezTo>
                    <a:pt x="6475" y="138"/>
                    <a:pt x="6049" y="305"/>
                    <a:pt x="5637" y="518"/>
                  </a:cubicBezTo>
                  <a:cubicBezTo>
                    <a:pt x="4556" y="1036"/>
                    <a:pt x="3657" y="1692"/>
                    <a:pt x="2971" y="2484"/>
                  </a:cubicBezTo>
                  <a:cubicBezTo>
                    <a:pt x="2270" y="3261"/>
                    <a:pt x="1722" y="4251"/>
                    <a:pt x="1310" y="5409"/>
                  </a:cubicBezTo>
                  <a:cubicBezTo>
                    <a:pt x="1112" y="5699"/>
                    <a:pt x="1006" y="6064"/>
                    <a:pt x="914" y="6399"/>
                  </a:cubicBezTo>
                  <a:cubicBezTo>
                    <a:pt x="747" y="7116"/>
                    <a:pt x="625" y="7877"/>
                    <a:pt x="533" y="8731"/>
                  </a:cubicBezTo>
                  <a:cubicBezTo>
                    <a:pt x="503" y="9218"/>
                    <a:pt x="457" y="9751"/>
                    <a:pt x="442" y="10437"/>
                  </a:cubicBezTo>
                  <a:cubicBezTo>
                    <a:pt x="427" y="10787"/>
                    <a:pt x="427" y="11107"/>
                    <a:pt x="442" y="11382"/>
                  </a:cubicBezTo>
                  <a:cubicBezTo>
                    <a:pt x="442" y="11686"/>
                    <a:pt x="457" y="12022"/>
                    <a:pt x="488" y="12296"/>
                  </a:cubicBezTo>
                  <a:lnTo>
                    <a:pt x="488" y="12341"/>
                  </a:lnTo>
                  <a:lnTo>
                    <a:pt x="488" y="12387"/>
                  </a:lnTo>
                  <a:lnTo>
                    <a:pt x="488" y="12524"/>
                  </a:lnTo>
                  <a:lnTo>
                    <a:pt x="488" y="12540"/>
                  </a:lnTo>
                  <a:cubicBezTo>
                    <a:pt x="518" y="13134"/>
                    <a:pt x="564" y="13804"/>
                    <a:pt x="533" y="14459"/>
                  </a:cubicBezTo>
                  <a:lnTo>
                    <a:pt x="533" y="14474"/>
                  </a:lnTo>
                  <a:lnTo>
                    <a:pt x="533" y="14520"/>
                  </a:lnTo>
                  <a:lnTo>
                    <a:pt x="533" y="14749"/>
                  </a:lnTo>
                  <a:cubicBezTo>
                    <a:pt x="533" y="14855"/>
                    <a:pt x="518" y="14977"/>
                    <a:pt x="518" y="15099"/>
                  </a:cubicBezTo>
                  <a:cubicBezTo>
                    <a:pt x="503" y="15328"/>
                    <a:pt x="442" y="15556"/>
                    <a:pt x="381" y="15815"/>
                  </a:cubicBezTo>
                  <a:lnTo>
                    <a:pt x="381" y="15846"/>
                  </a:lnTo>
                  <a:cubicBezTo>
                    <a:pt x="305" y="16150"/>
                    <a:pt x="229" y="16455"/>
                    <a:pt x="152" y="16684"/>
                  </a:cubicBezTo>
                  <a:lnTo>
                    <a:pt x="152" y="16699"/>
                  </a:lnTo>
                  <a:lnTo>
                    <a:pt x="137" y="16806"/>
                  </a:lnTo>
                  <a:cubicBezTo>
                    <a:pt x="109" y="16948"/>
                    <a:pt x="67" y="17090"/>
                    <a:pt x="12" y="17207"/>
                  </a:cubicBezTo>
                  <a:lnTo>
                    <a:pt x="12" y="17207"/>
                  </a:lnTo>
                  <a:cubicBezTo>
                    <a:pt x="207" y="16805"/>
                    <a:pt x="431" y="16433"/>
                    <a:pt x="625" y="16074"/>
                  </a:cubicBezTo>
                  <a:lnTo>
                    <a:pt x="823" y="15739"/>
                  </a:lnTo>
                  <a:cubicBezTo>
                    <a:pt x="990" y="15434"/>
                    <a:pt x="1204" y="15084"/>
                    <a:pt x="1371" y="14749"/>
                  </a:cubicBezTo>
                  <a:cubicBezTo>
                    <a:pt x="1569" y="14398"/>
                    <a:pt x="1798" y="13941"/>
                    <a:pt x="1950" y="13454"/>
                  </a:cubicBezTo>
                  <a:cubicBezTo>
                    <a:pt x="1965" y="13347"/>
                    <a:pt x="2011" y="13256"/>
                    <a:pt x="2026" y="13164"/>
                  </a:cubicBezTo>
                  <a:cubicBezTo>
                    <a:pt x="2042" y="13119"/>
                    <a:pt x="2042" y="13073"/>
                    <a:pt x="2057" y="13027"/>
                  </a:cubicBezTo>
                  <a:cubicBezTo>
                    <a:pt x="2087" y="12890"/>
                    <a:pt x="2103" y="12768"/>
                    <a:pt x="2118" y="12646"/>
                  </a:cubicBezTo>
                  <a:lnTo>
                    <a:pt x="2118" y="12357"/>
                  </a:lnTo>
                  <a:cubicBezTo>
                    <a:pt x="2118" y="12281"/>
                    <a:pt x="2103" y="12235"/>
                    <a:pt x="2103" y="12159"/>
                  </a:cubicBezTo>
                  <a:cubicBezTo>
                    <a:pt x="2057" y="12174"/>
                    <a:pt x="2026" y="12204"/>
                    <a:pt x="1981" y="12235"/>
                  </a:cubicBezTo>
                  <a:cubicBezTo>
                    <a:pt x="1950" y="12250"/>
                    <a:pt x="1889" y="12281"/>
                    <a:pt x="1859" y="12311"/>
                  </a:cubicBezTo>
                  <a:cubicBezTo>
                    <a:pt x="1798" y="12326"/>
                    <a:pt x="1752" y="12326"/>
                    <a:pt x="1722" y="12326"/>
                  </a:cubicBezTo>
                  <a:cubicBezTo>
                    <a:pt x="1676" y="12326"/>
                    <a:pt x="1646" y="12311"/>
                    <a:pt x="1600" y="12311"/>
                  </a:cubicBezTo>
                  <a:cubicBezTo>
                    <a:pt x="1508" y="12265"/>
                    <a:pt x="1447" y="12189"/>
                    <a:pt x="1432" y="12128"/>
                  </a:cubicBezTo>
                  <a:cubicBezTo>
                    <a:pt x="1371" y="12052"/>
                    <a:pt x="1341" y="11961"/>
                    <a:pt x="1326" y="11854"/>
                  </a:cubicBezTo>
                  <a:cubicBezTo>
                    <a:pt x="1280" y="11732"/>
                    <a:pt x="1265" y="11595"/>
                    <a:pt x="1249" y="11473"/>
                  </a:cubicBezTo>
                  <a:cubicBezTo>
                    <a:pt x="1219" y="11321"/>
                    <a:pt x="1204" y="11168"/>
                    <a:pt x="1204" y="10985"/>
                  </a:cubicBezTo>
                  <a:cubicBezTo>
                    <a:pt x="1188" y="10681"/>
                    <a:pt x="1204" y="10346"/>
                    <a:pt x="1219" y="9949"/>
                  </a:cubicBezTo>
                  <a:cubicBezTo>
                    <a:pt x="1249" y="9614"/>
                    <a:pt x="1265" y="9279"/>
                    <a:pt x="1295" y="8929"/>
                  </a:cubicBezTo>
                  <a:cubicBezTo>
                    <a:pt x="1326" y="8746"/>
                    <a:pt x="1356" y="8472"/>
                    <a:pt x="1402" y="8228"/>
                  </a:cubicBezTo>
                  <a:cubicBezTo>
                    <a:pt x="1402" y="8197"/>
                    <a:pt x="1417" y="8136"/>
                    <a:pt x="1417" y="8091"/>
                  </a:cubicBezTo>
                  <a:cubicBezTo>
                    <a:pt x="1432" y="7999"/>
                    <a:pt x="1447" y="7893"/>
                    <a:pt x="1478" y="7786"/>
                  </a:cubicBezTo>
                  <a:cubicBezTo>
                    <a:pt x="1508" y="7557"/>
                    <a:pt x="1569" y="7314"/>
                    <a:pt x="1630" y="7100"/>
                  </a:cubicBezTo>
                  <a:lnTo>
                    <a:pt x="1630" y="7085"/>
                  </a:lnTo>
                  <a:cubicBezTo>
                    <a:pt x="1752" y="6537"/>
                    <a:pt x="1889" y="6080"/>
                    <a:pt x="2042" y="5668"/>
                  </a:cubicBezTo>
                  <a:cubicBezTo>
                    <a:pt x="2255" y="5104"/>
                    <a:pt x="2438" y="4693"/>
                    <a:pt x="2697" y="4327"/>
                  </a:cubicBezTo>
                  <a:cubicBezTo>
                    <a:pt x="2849" y="4099"/>
                    <a:pt x="2971" y="3931"/>
                    <a:pt x="3123" y="3779"/>
                  </a:cubicBezTo>
                  <a:cubicBezTo>
                    <a:pt x="3230" y="3672"/>
                    <a:pt x="3306" y="3627"/>
                    <a:pt x="3382" y="3550"/>
                  </a:cubicBezTo>
                  <a:cubicBezTo>
                    <a:pt x="3474" y="3474"/>
                    <a:pt x="3550" y="3413"/>
                    <a:pt x="3641" y="3368"/>
                  </a:cubicBezTo>
                  <a:cubicBezTo>
                    <a:pt x="3647" y="3362"/>
                    <a:pt x="3653" y="3361"/>
                    <a:pt x="3661" y="3361"/>
                  </a:cubicBezTo>
                  <a:cubicBezTo>
                    <a:pt x="3675" y="3361"/>
                    <a:pt x="3692" y="3368"/>
                    <a:pt x="3702" y="3368"/>
                  </a:cubicBezTo>
                  <a:cubicBezTo>
                    <a:pt x="3718" y="3368"/>
                    <a:pt x="3718" y="3398"/>
                    <a:pt x="3718" y="3413"/>
                  </a:cubicBezTo>
                  <a:cubicBezTo>
                    <a:pt x="3702" y="3489"/>
                    <a:pt x="3672" y="3581"/>
                    <a:pt x="3657" y="3657"/>
                  </a:cubicBezTo>
                  <a:cubicBezTo>
                    <a:pt x="3641" y="3718"/>
                    <a:pt x="3641" y="3779"/>
                    <a:pt x="3626" y="3825"/>
                  </a:cubicBezTo>
                  <a:cubicBezTo>
                    <a:pt x="3611" y="3931"/>
                    <a:pt x="3581" y="4007"/>
                    <a:pt x="3581" y="4114"/>
                  </a:cubicBezTo>
                  <a:lnTo>
                    <a:pt x="3581" y="4236"/>
                  </a:lnTo>
                  <a:cubicBezTo>
                    <a:pt x="3581" y="4251"/>
                    <a:pt x="3581" y="4266"/>
                    <a:pt x="3596" y="4266"/>
                  </a:cubicBezTo>
                  <a:lnTo>
                    <a:pt x="3626" y="4282"/>
                  </a:lnTo>
                  <a:lnTo>
                    <a:pt x="3657" y="4282"/>
                  </a:lnTo>
                  <a:cubicBezTo>
                    <a:pt x="3672" y="4266"/>
                    <a:pt x="3702" y="4251"/>
                    <a:pt x="3733" y="4236"/>
                  </a:cubicBezTo>
                  <a:cubicBezTo>
                    <a:pt x="3809" y="4160"/>
                    <a:pt x="3885" y="4084"/>
                    <a:pt x="3931" y="4007"/>
                  </a:cubicBezTo>
                  <a:cubicBezTo>
                    <a:pt x="4007" y="3901"/>
                    <a:pt x="4053" y="3809"/>
                    <a:pt x="4129" y="3703"/>
                  </a:cubicBezTo>
                  <a:cubicBezTo>
                    <a:pt x="4266" y="3474"/>
                    <a:pt x="4403" y="3246"/>
                    <a:pt x="4510" y="3032"/>
                  </a:cubicBezTo>
                  <a:cubicBezTo>
                    <a:pt x="4540" y="2971"/>
                    <a:pt x="4571" y="2941"/>
                    <a:pt x="4586" y="2880"/>
                  </a:cubicBezTo>
                  <a:lnTo>
                    <a:pt x="4617" y="2834"/>
                  </a:lnTo>
                  <a:cubicBezTo>
                    <a:pt x="4647" y="2758"/>
                    <a:pt x="4693" y="2712"/>
                    <a:pt x="4708" y="2636"/>
                  </a:cubicBezTo>
                  <a:cubicBezTo>
                    <a:pt x="4799" y="2453"/>
                    <a:pt x="4876" y="2301"/>
                    <a:pt x="4967" y="2149"/>
                  </a:cubicBezTo>
                  <a:cubicBezTo>
                    <a:pt x="5256" y="1676"/>
                    <a:pt x="5607" y="1234"/>
                    <a:pt x="5988" y="838"/>
                  </a:cubicBezTo>
                  <a:cubicBezTo>
                    <a:pt x="6262" y="534"/>
                    <a:pt x="6597" y="244"/>
                    <a:pt x="6917" y="0"/>
                  </a:cubicBezTo>
                  <a:close/>
                  <a:moveTo>
                    <a:pt x="12" y="17207"/>
                  </a:moveTo>
                  <a:lnTo>
                    <a:pt x="12" y="17207"/>
                  </a:lnTo>
                  <a:cubicBezTo>
                    <a:pt x="8" y="17216"/>
                    <a:pt x="4" y="17224"/>
                    <a:pt x="0" y="17232"/>
                  </a:cubicBezTo>
                  <a:cubicBezTo>
                    <a:pt x="4" y="17224"/>
                    <a:pt x="8" y="17216"/>
                    <a:pt x="12" y="1720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4"/>
            <p:cNvSpPr/>
            <p:nvPr/>
          </p:nvSpPr>
          <p:spPr>
            <a:xfrm>
              <a:off x="5868550" y="1981800"/>
              <a:ext cx="351600" cy="473100"/>
            </a:xfrm>
            <a:custGeom>
              <a:rect b="b" l="l" r="r" t="t"/>
              <a:pathLst>
                <a:path extrusionOk="0" h="18924" w="14064">
                  <a:moveTo>
                    <a:pt x="10910" y="1"/>
                  </a:moveTo>
                  <a:lnTo>
                    <a:pt x="10910" y="107"/>
                  </a:lnTo>
                  <a:cubicBezTo>
                    <a:pt x="10955" y="427"/>
                    <a:pt x="11001" y="732"/>
                    <a:pt x="11016" y="1037"/>
                  </a:cubicBezTo>
                  <a:cubicBezTo>
                    <a:pt x="11031" y="1174"/>
                    <a:pt x="11031" y="1341"/>
                    <a:pt x="11031" y="1509"/>
                  </a:cubicBezTo>
                  <a:lnTo>
                    <a:pt x="11031" y="2042"/>
                  </a:lnTo>
                  <a:cubicBezTo>
                    <a:pt x="11016" y="2423"/>
                    <a:pt x="10986" y="2804"/>
                    <a:pt x="10925" y="3154"/>
                  </a:cubicBezTo>
                  <a:cubicBezTo>
                    <a:pt x="10879" y="3322"/>
                    <a:pt x="10864" y="3490"/>
                    <a:pt x="10803" y="3657"/>
                  </a:cubicBezTo>
                  <a:cubicBezTo>
                    <a:pt x="10772" y="3840"/>
                    <a:pt x="10711" y="4008"/>
                    <a:pt x="10681" y="4175"/>
                  </a:cubicBezTo>
                  <a:cubicBezTo>
                    <a:pt x="10559" y="4526"/>
                    <a:pt x="10452" y="4861"/>
                    <a:pt x="10300" y="5181"/>
                  </a:cubicBezTo>
                  <a:cubicBezTo>
                    <a:pt x="10163" y="5516"/>
                    <a:pt x="9995" y="5821"/>
                    <a:pt x="9797" y="6141"/>
                  </a:cubicBezTo>
                  <a:cubicBezTo>
                    <a:pt x="9615" y="6461"/>
                    <a:pt x="9416" y="6750"/>
                    <a:pt x="9234" y="7040"/>
                  </a:cubicBezTo>
                  <a:lnTo>
                    <a:pt x="9157" y="7146"/>
                  </a:lnTo>
                  <a:lnTo>
                    <a:pt x="9081" y="7268"/>
                  </a:lnTo>
                  <a:cubicBezTo>
                    <a:pt x="8883" y="7527"/>
                    <a:pt x="8716" y="7801"/>
                    <a:pt x="8563" y="8030"/>
                  </a:cubicBezTo>
                  <a:cubicBezTo>
                    <a:pt x="8335" y="8380"/>
                    <a:pt x="8167" y="8685"/>
                    <a:pt x="7999" y="8990"/>
                  </a:cubicBezTo>
                  <a:cubicBezTo>
                    <a:pt x="7923" y="9142"/>
                    <a:pt x="7878" y="9279"/>
                    <a:pt x="7832" y="9401"/>
                  </a:cubicBezTo>
                  <a:cubicBezTo>
                    <a:pt x="7801" y="9508"/>
                    <a:pt x="7756" y="9599"/>
                    <a:pt x="7740" y="9706"/>
                  </a:cubicBezTo>
                  <a:cubicBezTo>
                    <a:pt x="7740" y="9721"/>
                    <a:pt x="7725" y="9736"/>
                    <a:pt x="7725" y="9782"/>
                  </a:cubicBezTo>
                  <a:cubicBezTo>
                    <a:pt x="7710" y="9874"/>
                    <a:pt x="7710" y="9950"/>
                    <a:pt x="7710" y="10026"/>
                  </a:cubicBezTo>
                  <a:cubicBezTo>
                    <a:pt x="7710" y="10056"/>
                    <a:pt x="7725" y="10102"/>
                    <a:pt x="7725" y="10133"/>
                  </a:cubicBezTo>
                  <a:cubicBezTo>
                    <a:pt x="7740" y="10178"/>
                    <a:pt x="7740" y="10193"/>
                    <a:pt x="7756" y="10209"/>
                  </a:cubicBezTo>
                  <a:cubicBezTo>
                    <a:pt x="7756" y="10239"/>
                    <a:pt x="7771" y="10254"/>
                    <a:pt x="7801" y="10254"/>
                  </a:cubicBezTo>
                  <a:cubicBezTo>
                    <a:pt x="7817" y="10270"/>
                    <a:pt x="7832" y="10285"/>
                    <a:pt x="7862" y="10285"/>
                  </a:cubicBezTo>
                  <a:cubicBezTo>
                    <a:pt x="7893" y="10315"/>
                    <a:pt x="7939" y="10331"/>
                    <a:pt x="7969" y="10331"/>
                  </a:cubicBezTo>
                  <a:cubicBezTo>
                    <a:pt x="8010" y="10331"/>
                    <a:pt x="8044" y="10337"/>
                    <a:pt x="8084" y="10337"/>
                  </a:cubicBezTo>
                  <a:cubicBezTo>
                    <a:pt x="8104" y="10337"/>
                    <a:pt x="8126" y="10336"/>
                    <a:pt x="8152" y="10331"/>
                  </a:cubicBezTo>
                  <a:cubicBezTo>
                    <a:pt x="8198" y="10331"/>
                    <a:pt x="8259" y="10331"/>
                    <a:pt x="8289" y="10315"/>
                  </a:cubicBezTo>
                  <a:cubicBezTo>
                    <a:pt x="8335" y="10315"/>
                    <a:pt x="8365" y="10285"/>
                    <a:pt x="8411" y="10285"/>
                  </a:cubicBezTo>
                  <a:cubicBezTo>
                    <a:pt x="8441" y="10270"/>
                    <a:pt x="8502" y="10254"/>
                    <a:pt x="8563" y="10209"/>
                  </a:cubicBezTo>
                  <a:cubicBezTo>
                    <a:pt x="8639" y="10178"/>
                    <a:pt x="8685" y="10117"/>
                    <a:pt x="8761" y="10041"/>
                  </a:cubicBezTo>
                  <a:lnTo>
                    <a:pt x="8990" y="9813"/>
                  </a:lnTo>
                  <a:lnTo>
                    <a:pt x="9051" y="9752"/>
                  </a:lnTo>
                  <a:lnTo>
                    <a:pt x="9066" y="9736"/>
                  </a:lnTo>
                  <a:lnTo>
                    <a:pt x="9218" y="9584"/>
                  </a:lnTo>
                  <a:cubicBezTo>
                    <a:pt x="9295" y="9508"/>
                    <a:pt x="9355" y="9447"/>
                    <a:pt x="9432" y="9401"/>
                  </a:cubicBezTo>
                  <a:cubicBezTo>
                    <a:pt x="9477" y="9371"/>
                    <a:pt x="9508" y="9340"/>
                    <a:pt x="9554" y="9325"/>
                  </a:cubicBezTo>
                  <a:cubicBezTo>
                    <a:pt x="9584" y="9295"/>
                    <a:pt x="9599" y="9279"/>
                    <a:pt x="9645" y="9264"/>
                  </a:cubicBezTo>
                  <a:cubicBezTo>
                    <a:pt x="9721" y="9218"/>
                    <a:pt x="9782" y="9203"/>
                    <a:pt x="9828" y="9203"/>
                  </a:cubicBezTo>
                  <a:cubicBezTo>
                    <a:pt x="9889" y="9203"/>
                    <a:pt x="9950" y="9218"/>
                    <a:pt x="10011" y="9264"/>
                  </a:cubicBezTo>
                  <a:cubicBezTo>
                    <a:pt x="10056" y="9295"/>
                    <a:pt x="10102" y="9340"/>
                    <a:pt x="10117" y="9371"/>
                  </a:cubicBezTo>
                  <a:cubicBezTo>
                    <a:pt x="10163" y="9432"/>
                    <a:pt x="10178" y="9493"/>
                    <a:pt x="10178" y="9554"/>
                  </a:cubicBezTo>
                  <a:lnTo>
                    <a:pt x="10178" y="9645"/>
                  </a:lnTo>
                  <a:cubicBezTo>
                    <a:pt x="10178" y="9675"/>
                    <a:pt x="10178" y="9706"/>
                    <a:pt x="10163" y="9736"/>
                  </a:cubicBezTo>
                  <a:lnTo>
                    <a:pt x="10163" y="9752"/>
                  </a:lnTo>
                  <a:cubicBezTo>
                    <a:pt x="10133" y="9828"/>
                    <a:pt x="10117" y="9889"/>
                    <a:pt x="10087" y="9965"/>
                  </a:cubicBezTo>
                  <a:cubicBezTo>
                    <a:pt x="10041" y="10041"/>
                    <a:pt x="10011" y="10117"/>
                    <a:pt x="9965" y="10178"/>
                  </a:cubicBezTo>
                  <a:cubicBezTo>
                    <a:pt x="9874" y="10331"/>
                    <a:pt x="9782" y="10483"/>
                    <a:pt x="9645" y="10651"/>
                  </a:cubicBezTo>
                  <a:cubicBezTo>
                    <a:pt x="9523" y="10788"/>
                    <a:pt x="9416" y="10940"/>
                    <a:pt x="9279" y="11077"/>
                  </a:cubicBezTo>
                  <a:cubicBezTo>
                    <a:pt x="9173" y="11199"/>
                    <a:pt x="9051" y="11321"/>
                    <a:pt x="8975" y="11397"/>
                  </a:cubicBezTo>
                  <a:cubicBezTo>
                    <a:pt x="8914" y="11458"/>
                    <a:pt x="8837" y="11504"/>
                    <a:pt x="8792" y="11580"/>
                  </a:cubicBezTo>
                  <a:cubicBezTo>
                    <a:pt x="8655" y="11702"/>
                    <a:pt x="8518" y="11808"/>
                    <a:pt x="8411" y="11915"/>
                  </a:cubicBezTo>
                  <a:cubicBezTo>
                    <a:pt x="8137" y="12113"/>
                    <a:pt x="7847" y="12342"/>
                    <a:pt x="7542" y="12540"/>
                  </a:cubicBezTo>
                  <a:cubicBezTo>
                    <a:pt x="7283" y="12707"/>
                    <a:pt x="6994" y="12905"/>
                    <a:pt x="6674" y="13088"/>
                  </a:cubicBezTo>
                  <a:cubicBezTo>
                    <a:pt x="6430" y="13241"/>
                    <a:pt x="6171" y="13378"/>
                    <a:pt x="5927" y="13515"/>
                  </a:cubicBezTo>
                  <a:lnTo>
                    <a:pt x="5745" y="13622"/>
                  </a:lnTo>
                  <a:lnTo>
                    <a:pt x="5607" y="13698"/>
                  </a:lnTo>
                  <a:cubicBezTo>
                    <a:pt x="5486" y="13759"/>
                    <a:pt x="5379" y="13835"/>
                    <a:pt x="5257" y="13896"/>
                  </a:cubicBezTo>
                  <a:lnTo>
                    <a:pt x="5181" y="13926"/>
                  </a:lnTo>
                  <a:lnTo>
                    <a:pt x="5135" y="13972"/>
                  </a:lnTo>
                  <a:cubicBezTo>
                    <a:pt x="5059" y="14002"/>
                    <a:pt x="4983" y="14063"/>
                    <a:pt x="4907" y="14094"/>
                  </a:cubicBezTo>
                  <a:lnTo>
                    <a:pt x="4495" y="14322"/>
                  </a:lnTo>
                  <a:cubicBezTo>
                    <a:pt x="4373" y="14399"/>
                    <a:pt x="4251" y="14460"/>
                    <a:pt x="4114" y="14536"/>
                  </a:cubicBezTo>
                  <a:cubicBezTo>
                    <a:pt x="3855" y="14688"/>
                    <a:pt x="3566" y="14840"/>
                    <a:pt x="3307" y="15038"/>
                  </a:cubicBezTo>
                  <a:cubicBezTo>
                    <a:pt x="3002" y="15221"/>
                    <a:pt x="2621" y="15511"/>
                    <a:pt x="2316" y="15846"/>
                  </a:cubicBezTo>
                  <a:cubicBezTo>
                    <a:pt x="2240" y="15953"/>
                    <a:pt x="2179" y="16029"/>
                    <a:pt x="2118" y="16075"/>
                  </a:cubicBezTo>
                  <a:cubicBezTo>
                    <a:pt x="2057" y="16151"/>
                    <a:pt x="2012" y="16257"/>
                    <a:pt x="1966" y="16349"/>
                  </a:cubicBezTo>
                  <a:cubicBezTo>
                    <a:pt x="1951" y="16379"/>
                    <a:pt x="1936" y="16425"/>
                    <a:pt x="1905" y="16486"/>
                  </a:cubicBezTo>
                  <a:cubicBezTo>
                    <a:pt x="1905" y="16501"/>
                    <a:pt x="1890" y="16532"/>
                    <a:pt x="1890" y="16562"/>
                  </a:cubicBezTo>
                  <a:lnTo>
                    <a:pt x="1890" y="16577"/>
                  </a:lnTo>
                  <a:lnTo>
                    <a:pt x="1890" y="16669"/>
                  </a:lnTo>
                  <a:cubicBezTo>
                    <a:pt x="1890" y="16684"/>
                    <a:pt x="1890" y="16714"/>
                    <a:pt x="1905" y="16730"/>
                  </a:cubicBezTo>
                  <a:cubicBezTo>
                    <a:pt x="1905" y="16745"/>
                    <a:pt x="1936" y="16760"/>
                    <a:pt x="1936" y="16791"/>
                  </a:cubicBezTo>
                  <a:cubicBezTo>
                    <a:pt x="1951" y="16806"/>
                    <a:pt x="1951" y="16821"/>
                    <a:pt x="1966" y="16836"/>
                  </a:cubicBezTo>
                  <a:cubicBezTo>
                    <a:pt x="1981" y="16867"/>
                    <a:pt x="2012" y="16882"/>
                    <a:pt x="2042" y="16882"/>
                  </a:cubicBezTo>
                  <a:cubicBezTo>
                    <a:pt x="2088" y="16897"/>
                    <a:pt x="2134" y="16913"/>
                    <a:pt x="2179" y="16913"/>
                  </a:cubicBezTo>
                  <a:cubicBezTo>
                    <a:pt x="2271" y="16943"/>
                    <a:pt x="2393" y="16943"/>
                    <a:pt x="2545" y="16943"/>
                  </a:cubicBezTo>
                  <a:cubicBezTo>
                    <a:pt x="2804" y="16913"/>
                    <a:pt x="3094" y="16867"/>
                    <a:pt x="3353" y="16806"/>
                  </a:cubicBezTo>
                  <a:lnTo>
                    <a:pt x="3551" y="16760"/>
                  </a:lnTo>
                  <a:cubicBezTo>
                    <a:pt x="3718" y="16730"/>
                    <a:pt x="3886" y="16714"/>
                    <a:pt x="4069" y="16669"/>
                  </a:cubicBezTo>
                  <a:cubicBezTo>
                    <a:pt x="4251" y="16638"/>
                    <a:pt x="4404" y="16638"/>
                    <a:pt x="4541" y="16608"/>
                  </a:cubicBezTo>
                  <a:lnTo>
                    <a:pt x="4769" y="16608"/>
                  </a:lnTo>
                  <a:cubicBezTo>
                    <a:pt x="4800" y="16608"/>
                    <a:pt x="4876" y="16608"/>
                    <a:pt x="4937" y="16638"/>
                  </a:cubicBezTo>
                  <a:cubicBezTo>
                    <a:pt x="4983" y="16638"/>
                    <a:pt x="5013" y="16653"/>
                    <a:pt x="5059" y="16684"/>
                  </a:cubicBezTo>
                  <a:cubicBezTo>
                    <a:pt x="5074" y="16714"/>
                    <a:pt x="5074" y="16714"/>
                    <a:pt x="5074" y="16730"/>
                  </a:cubicBezTo>
                  <a:lnTo>
                    <a:pt x="5074" y="16791"/>
                  </a:lnTo>
                  <a:lnTo>
                    <a:pt x="5074" y="16806"/>
                  </a:lnTo>
                  <a:cubicBezTo>
                    <a:pt x="5074" y="16821"/>
                    <a:pt x="5074" y="16821"/>
                    <a:pt x="5059" y="16836"/>
                  </a:cubicBezTo>
                  <a:cubicBezTo>
                    <a:pt x="5028" y="16867"/>
                    <a:pt x="5028" y="16882"/>
                    <a:pt x="5013" y="16897"/>
                  </a:cubicBezTo>
                  <a:cubicBezTo>
                    <a:pt x="4983" y="16958"/>
                    <a:pt x="4922" y="16989"/>
                    <a:pt x="4846" y="17050"/>
                  </a:cubicBezTo>
                  <a:cubicBezTo>
                    <a:pt x="4754" y="17126"/>
                    <a:pt x="4648" y="17202"/>
                    <a:pt x="4541" y="17263"/>
                  </a:cubicBezTo>
                  <a:cubicBezTo>
                    <a:pt x="4419" y="17339"/>
                    <a:pt x="4312" y="17400"/>
                    <a:pt x="4175" y="17476"/>
                  </a:cubicBezTo>
                  <a:cubicBezTo>
                    <a:pt x="3947" y="17583"/>
                    <a:pt x="3703" y="17674"/>
                    <a:pt x="3413" y="17781"/>
                  </a:cubicBezTo>
                  <a:cubicBezTo>
                    <a:pt x="3170" y="17857"/>
                    <a:pt x="2895" y="17933"/>
                    <a:pt x="2576" y="18009"/>
                  </a:cubicBezTo>
                  <a:cubicBezTo>
                    <a:pt x="2438" y="18040"/>
                    <a:pt x="2316" y="18086"/>
                    <a:pt x="2179" y="18101"/>
                  </a:cubicBezTo>
                  <a:cubicBezTo>
                    <a:pt x="1753" y="18192"/>
                    <a:pt x="1341" y="18314"/>
                    <a:pt x="915" y="18436"/>
                  </a:cubicBezTo>
                  <a:cubicBezTo>
                    <a:pt x="671" y="18512"/>
                    <a:pt x="488" y="18588"/>
                    <a:pt x="336" y="18665"/>
                  </a:cubicBezTo>
                  <a:cubicBezTo>
                    <a:pt x="214" y="18726"/>
                    <a:pt x="123" y="18771"/>
                    <a:pt x="31" y="18817"/>
                  </a:cubicBezTo>
                  <a:lnTo>
                    <a:pt x="1" y="18847"/>
                  </a:lnTo>
                  <a:lnTo>
                    <a:pt x="46" y="18924"/>
                  </a:lnTo>
                  <a:cubicBezTo>
                    <a:pt x="275" y="18847"/>
                    <a:pt x="519" y="18787"/>
                    <a:pt x="793" y="18726"/>
                  </a:cubicBezTo>
                  <a:cubicBezTo>
                    <a:pt x="1738" y="18528"/>
                    <a:pt x="2728" y="18451"/>
                    <a:pt x="3688" y="18360"/>
                  </a:cubicBezTo>
                  <a:lnTo>
                    <a:pt x="4008" y="18345"/>
                  </a:lnTo>
                  <a:cubicBezTo>
                    <a:pt x="5074" y="18269"/>
                    <a:pt x="6202" y="18162"/>
                    <a:pt x="7268" y="17857"/>
                  </a:cubicBezTo>
                  <a:cubicBezTo>
                    <a:pt x="8975" y="17385"/>
                    <a:pt x="10544" y="16364"/>
                    <a:pt x="11671" y="15008"/>
                  </a:cubicBezTo>
                  <a:cubicBezTo>
                    <a:pt x="12174" y="14414"/>
                    <a:pt x="12616" y="13698"/>
                    <a:pt x="12982" y="12921"/>
                  </a:cubicBezTo>
                  <a:cubicBezTo>
                    <a:pt x="13271" y="12311"/>
                    <a:pt x="13500" y="11671"/>
                    <a:pt x="13652" y="10970"/>
                  </a:cubicBezTo>
                  <a:cubicBezTo>
                    <a:pt x="13683" y="10818"/>
                    <a:pt x="13728" y="10681"/>
                    <a:pt x="13743" y="10544"/>
                  </a:cubicBezTo>
                  <a:cubicBezTo>
                    <a:pt x="14063" y="8914"/>
                    <a:pt x="14033" y="7162"/>
                    <a:pt x="13683" y="5486"/>
                  </a:cubicBezTo>
                  <a:cubicBezTo>
                    <a:pt x="13317" y="3794"/>
                    <a:pt x="12616" y="2210"/>
                    <a:pt x="11626" y="884"/>
                  </a:cubicBezTo>
                  <a:cubicBezTo>
                    <a:pt x="11489" y="686"/>
                    <a:pt x="11336" y="519"/>
                    <a:pt x="11184" y="336"/>
                  </a:cubicBezTo>
                  <a:lnTo>
                    <a:pt x="11184" y="305"/>
                  </a:lnTo>
                  <a:cubicBezTo>
                    <a:pt x="11214" y="275"/>
                    <a:pt x="11214" y="260"/>
                    <a:pt x="11184" y="229"/>
                  </a:cubicBezTo>
                  <a:cubicBezTo>
                    <a:pt x="11184" y="183"/>
                    <a:pt x="11153" y="107"/>
                    <a:pt x="11092" y="62"/>
                  </a:cubicBezTo>
                  <a:cubicBezTo>
                    <a:pt x="11031" y="1"/>
                    <a:pt x="10955" y="1"/>
                    <a:pt x="10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4"/>
            <p:cNvSpPr/>
            <p:nvPr/>
          </p:nvSpPr>
          <p:spPr>
            <a:xfrm>
              <a:off x="5915025" y="2360025"/>
              <a:ext cx="25" cy="25"/>
            </a:xfrm>
            <a:custGeom>
              <a:rect b="b" l="l" r="r" t="t"/>
              <a:pathLst>
                <a:path extrusionOk="0" h="1" w="1">
                  <a:moveTo>
                    <a:pt x="0" y="1"/>
                  </a:moveTo>
                  <a:lnTo>
                    <a:pt x="0" y="1"/>
                  </a:lnTo>
                  <a:lnTo>
                    <a:pt x="0" y="1"/>
                  </a:ln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4"/>
            <p:cNvSpPr/>
            <p:nvPr/>
          </p:nvSpPr>
          <p:spPr>
            <a:xfrm>
              <a:off x="5856750" y="1863350"/>
              <a:ext cx="318825" cy="575650"/>
            </a:xfrm>
            <a:custGeom>
              <a:rect b="b" l="l" r="r" t="t"/>
              <a:pathLst>
                <a:path extrusionOk="0" h="23026" w="12753">
                  <a:moveTo>
                    <a:pt x="12250" y="0"/>
                  </a:moveTo>
                  <a:cubicBezTo>
                    <a:pt x="12250" y="61"/>
                    <a:pt x="12174" y="76"/>
                    <a:pt x="12143" y="122"/>
                  </a:cubicBezTo>
                  <a:cubicBezTo>
                    <a:pt x="12098" y="153"/>
                    <a:pt x="12037" y="214"/>
                    <a:pt x="12037" y="275"/>
                  </a:cubicBezTo>
                  <a:cubicBezTo>
                    <a:pt x="12021" y="518"/>
                    <a:pt x="12006" y="793"/>
                    <a:pt x="11991" y="1052"/>
                  </a:cubicBezTo>
                  <a:cubicBezTo>
                    <a:pt x="11961" y="1326"/>
                    <a:pt x="11930" y="1585"/>
                    <a:pt x="11900" y="1829"/>
                  </a:cubicBezTo>
                  <a:cubicBezTo>
                    <a:pt x="11823" y="2331"/>
                    <a:pt x="11717" y="2804"/>
                    <a:pt x="11580" y="3261"/>
                  </a:cubicBezTo>
                  <a:cubicBezTo>
                    <a:pt x="11244" y="4403"/>
                    <a:pt x="10711" y="5485"/>
                    <a:pt x="10102" y="6491"/>
                  </a:cubicBezTo>
                  <a:cubicBezTo>
                    <a:pt x="10012" y="6487"/>
                    <a:pt x="9923" y="6485"/>
                    <a:pt x="9834" y="6485"/>
                  </a:cubicBezTo>
                  <a:cubicBezTo>
                    <a:pt x="9548" y="6485"/>
                    <a:pt x="9269" y="6505"/>
                    <a:pt x="8990" y="6552"/>
                  </a:cubicBezTo>
                  <a:cubicBezTo>
                    <a:pt x="8517" y="6628"/>
                    <a:pt x="8060" y="6750"/>
                    <a:pt x="7603" y="6902"/>
                  </a:cubicBezTo>
                  <a:cubicBezTo>
                    <a:pt x="7146" y="7055"/>
                    <a:pt x="6689" y="7222"/>
                    <a:pt x="6247" y="7405"/>
                  </a:cubicBezTo>
                  <a:cubicBezTo>
                    <a:pt x="5836" y="7588"/>
                    <a:pt x="5440" y="7771"/>
                    <a:pt x="5028" y="7984"/>
                  </a:cubicBezTo>
                  <a:cubicBezTo>
                    <a:pt x="5013" y="7984"/>
                    <a:pt x="5013" y="7999"/>
                    <a:pt x="5013" y="7999"/>
                  </a:cubicBezTo>
                  <a:lnTo>
                    <a:pt x="5013" y="8045"/>
                  </a:lnTo>
                  <a:cubicBezTo>
                    <a:pt x="5028" y="8060"/>
                    <a:pt x="5059" y="8060"/>
                    <a:pt x="5074" y="8060"/>
                  </a:cubicBezTo>
                  <a:cubicBezTo>
                    <a:pt x="5226" y="7984"/>
                    <a:pt x="5394" y="7908"/>
                    <a:pt x="5546" y="7832"/>
                  </a:cubicBezTo>
                  <a:cubicBezTo>
                    <a:pt x="6476" y="7405"/>
                    <a:pt x="7435" y="7055"/>
                    <a:pt x="8441" y="6872"/>
                  </a:cubicBezTo>
                  <a:cubicBezTo>
                    <a:pt x="8791" y="6815"/>
                    <a:pt x="9158" y="6784"/>
                    <a:pt x="9517" y="6784"/>
                  </a:cubicBezTo>
                  <a:cubicBezTo>
                    <a:pt x="9642" y="6784"/>
                    <a:pt x="9766" y="6788"/>
                    <a:pt x="9888" y="6795"/>
                  </a:cubicBezTo>
                  <a:cubicBezTo>
                    <a:pt x="9873" y="6841"/>
                    <a:pt x="9827" y="6902"/>
                    <a:pt x="9812" y="6933"/>
                  </a:cubicBezTo>
                  <a:cubicBezTo>
                    <a:pt x="9279" y="7786"/>
                    <a:pt x="8685" y="8624"/>
                    <a:pt x="8136" y="9462"/>
                  </a:cubicBezTo>
                  <a:cubicBezTo>
                    <a:pt x="7967" y="9443"/>
                    <a:pt x="7799" y="9435"/>
                    <a:pt x="7630" y="9435"/>
                  </a:cubicBezTo>
                  <a:cubicBezTo>
                    <a:pt x="6963" y="9435"/>
                    <a:pt x="6301" y="9569"/>
                    <a:pt x="5668" y="9751"/>
                  </a:cubicBezTo>
                  <a:cubicBezTo>
                    <a:pt x="4769" y="10026"/>
                    <a:pt x="3931" y="10422"/>
                    <a:pt x="3108" y="10863"/>
                  </a:cubicBezTo>
                  <a:cubicBezTo>
                    <a:pt x="2804" y="11016"/>
                    <a:pt x="2514" y="11183"/>
                    <a:pt x="2240" y="11351"/>
                  </a:cubicBezTo>
                  <a:cubicBezTo>
                    <a:pt x="2210" y="11351"/>
                    <a:pt x="2210" y="11366"/>
                    <a:pt x="2210" y="11366"/>
                  </a:cubicBezTo>
                  <a:lnTo>
                    <a:pt x="2210" y="11412"/>
                  </a:lnTo>
                  <a:cubicBezTo>
                    <a:pt x="2240" y="11427"/>
                    <a:pt x="2255" y="11427"/>
                    <a:pt x="2270" y="11427"/>
                  </a:cubicBezTo>
                  <a:cubicBezTo>
                    <a:pt x="2865" y="11092"/>
                    <a:pt x="3474" y="10787"/>
                    <a:pt x="4084" y="10513"/>
                  </a:cubicBezTo>
                  <a:cubicBezTo>
                    <a:pt x="4449" y="10361"/>
                    <a:pt x="4830" y="10208"/>
                    <a:pt x="5211" y="10102"/>
                  </a:cubicBezTo>
                  <a:cubicBezTo>
                    <a:pt x="5592" y="9980"/>
                    <a:pt x="5973" y="9888"/>
                    <a:pt x="6354" y="9827"/>
                  </a:cubicBezTo>
                  <a:cubicBezTo>
                    <a:pt x="6597" y="9797"/>
                    <a:pt x="6841" y="9766"/>
                    <a:pt x="7085" y="9766"/>
                  </a:cubicBezTo>
                  <a:cubicBezTo>
                    <a:pt x="7344" y="9766"/>
                    <a:pt x="7588" y="9797"/>
                    <a:pt x="7832" y="9812"/>
                  </a:cubicBezTo>
                  <a:cubicBezTo>
                    <a:pt x="7847" y="9812"/>
                    <a:pt x="7893" y="9812"/>
                    <a:pt x="7908" y="9827"/>
                  </a:cubicBezTo>
                  <a:lnTo>
                    <a:pt x="7451" y="10513"/>
                  </a:lnTo>
                  <a:cubicBezTo>
                    <a:pt x="6856" y="11473"/>
                    <a:pt x="6308" y="12433"/>
                    <a:pt x="5775" y="13423"/>
                  </a:cubicBezTo>
                  <a:lnTo>
                    <a:pt x="5699" y="13423"/>
                  </a:lnTo>
                  <a:cubicBezTo>
                    <a:pt x="5592" y="13454"/>
                    <a:pt x="5470" y="13454"/>
                    <a:pt x="5363" y="13469"/>
                  </a:cubicBezTo>
                  <a:cubicBezTo>
                    <a:pt x="5150" y="13499"/>
                    <a:pt x="4937" y="13560"/>
                    <a:pt x="4754" y="13636"/>
                  </a:cubicBezTo>
                  <a:cubicBezTo>
                    <a:pt x="4541" y="13713"/>
                    <a:pt x="4327" y="13789"/>
                    <a:pt x="4144" y="13880"/>
                  </a:cubicBezTo>
                  <a:cubicBezTo>
                    <a:pt x="3931" y="13987"/>
                    <a:pt x="3733" y="14093"/>
                    <a:pt x="3550" y="14185"/>
                  </a:cubicBezTo>
                  <a:cubicBezTo>
                    <a:pt x="3154" y="14413"/>
                    <a:pt x="2788" y="14688"/>
                    <a:pt x="2423" y="14931"/>
                  </a:cubicBezTo>
                  <a:cubicBezTo>
                    <a:pt x="2088" y="15175"/>
                    <a:pt x="1737" y="15449"/>
                    <a:pt x="1402" y="15708"/>
                  </a:cubicBezTo>
                  <a:cubicBezTo>
                    <a:pt x="1295" y="15785"/>
                    <a:pt x="1204" y="15861"/>
                    <a:pt x="1128" y="15937"/>
                  </a:cubicBezTo>
                  <a:cubicBezTo>
                    <a:pt x="1113" y="15937"/>
                    <a:pt x="1113" y="15968"/>
                    <a:pt x="1113" y="15983"/>
                  </a:cubicBezTo>
                  <a:lnTo>
                    <a:pt x="1113" y="16013"/>
                  </a:lnTo>
                  <a:cubicBezTo>
                    <a:pt x="1124" y="16036"/>
                    <a:pt x="1135" y="16050"/>
                    <a:pt x="1152" y="16050"/>
                  </a:cubicBezTo>
                  <a:cubicBezTo>
                    <a:pt x="1158" y="16050"/>
                    <a:pt x="1165" y="16048"/>
                    <a:pt x="1173" y="16044"/>
                  </a:cubicBezTo>
                  <a:cubicBezTo>
                    <a:pt x="1585" y="15708"/>
                    <a:pt x="2011" y="15389"/>
                    <a:pt x="2438" y="15099"/>
                  </a:cubicBezTo>
                  <a:cubicBezTo>
                    <a:pt x="2667" y="14947"/>
                    <a:pt x="2926" y="14794"/>
                    <a:pt x="3169" y="14672"/>
                  </a:cubicBezTo>
                  <a:cubicBezTo>
                    <a:pt x="3413" y="14535"/>
                    <a:pt x="3687" y="14398"/>
                    <a:pt x="3946" y="14292"/>
                  </a:cubicBezTo>
                  <a:cubicBezTo>
                    <a:pt x="4190" y="14170"/>
                    <a:pt x="4464" y="14078"/>
                    <a:pt x="4723" y="13987"/>
                  </a:cubicBezTo>
                  <a:cubicBezTo>
                    <a:pt x="4998" y="13911"/>
                    <a:pt x="5241" y="13850"/>
                    <a:pt x="5500" y="13789"/>
                  </a:cubicBezTo>
                  <a:cubicBezTo>
                    <a:pt x="5546" y="13789"/>
                    <a:pt x="5561" y="13789"/>
                    <a:pt x="5607" y="13774"/>
                  </a:cubicBezTo>
                  <a:lnTo>
                    <a:pt x="5607" y="13774"/>
                  </a:lnTo>
                  <a:cubicBezTo>
                    <a:pt x="5485" y="13987"/>
                    <a:pt x="5379" y="14185"/>
                    <a:pt x="5257" y="14413"/>
                  </a:cubicBezTo>
                  <a:cubicBezTo>
                    <a:pt x="4784" y="15328"/>
                    <a:pt x="4327" y="16242"/>
                    <a:pt x="3855" y="17156"/>
                  </a:cubicBezTo>
                  <a:cubicBezTo>
                    <a:pt x="3566" y="17689"/>
                    <a:pt x="3276" y="18222"/>
                    <a:pt x="2971" y="18740"/>
                  </a:cubicBezTo>
                  <a:cubicBezTo>
                    <a:pt x="2788" y="18801"/>
                    <a:pt x="2606" y="18878"/>
                    <a:pt x="2423" y="18954"/>
                  </a:cubicBezTo>
                  <a:cubicBezTo>
                    <a:pt x="2225" y="19030"/>
                    <a:pt x="2057" y="19121"/>
                    <a:pt x="1890" y="19213"/>
                  </a:cubicBezTo>
                  <a:cubicBezTo>
                    <a:pt x="1539" y="19426"/>
                    <a:pt x="1219" y="19670"/>
                    <a:pt x="914" y="19944"/>
                  </a:cubicBezTo>
                  <a:cubicBezTo>
                    <a:pt x="914" y="19944"/>
                    <a:pt x="914" y="19959"/>
                    <a:pt x="899" y="19959"/>
                  </a:cubicBezTo>
                  <a:cubicBezTo>
                    <a:pt x="899" y="19975"/>
                    <a:pt x="899" y="20005"/>
                    <a:pt x="914" y="20005"/>
                  </a:cubicBezTo>
                  <a:cubicBezTo>
                    <a:pt x="922" y="20013"/>
                    <a:pt x="934" y="20016"/>
                    <a:pt x="945" y="20016"/>
                  </a:cubicBezTo>
                  <a:cubicBezTo>
                    <a:pt x="956" y="20016"/>
                    <a:pt x="968" y="20013"/>
                    <a:pt x="975" y="20005"/>
                  </a:cubicBezTo>
                  <a:cubicBezTo>
                    <a:pt x="1052" y="19929"/>
                    <a:pt x="1143" y="19853"/>
                    <a:pt x="1234" y="19776"/>
                  </a:cubicBezTo>
                  <a:cubicBezTo>
                    <a:pt x="1570" y="19502"/>
                    <a:pt x="1920" y="19289"/>
                    <a:pt x="2286" y="19121"/>
                  </a:cubicBezTo>
                  <a:cubicBezTo>
                    <a:pt x="2484" y="19045"/>
                    <a:pt x="2667" y="18969"/>
                    <a:pt x="2865" y="18908"/>
                  </a:cubicBezTo>
                  <a:lnTo>
                    <a:pt x="2865" y="18908"/>
                  </a:lnTo>
                  <a:cubicBezTo>
                    <a:pt x="2682" y="19213"/>
                    <a:pt x="2499" y="19517"/>
                    <a:pt x="2301" y="19837"/>
                  </a:cubicBezTo>
                  <a:lnTo>
                    <a:pt x="2301" y="19853"/>
                  </a:lnTo>
                  <a:cubicBezTo>
                    <a:pt x="1615" y="20934"/>
                    <a:pt x="854" y="22001"/>
                    <a:pt x="0" y="22961"/>
                  </a:cubicBezTo>
                  <a:lnTo>
                    <a:pt x="0" y="22976"/>
                  </a:lnTo>
                  <a:cubicBezTo>
                    <a:pt x="0" y="22997"/>
                    <a:pt x="22" y="23026"/>
                    <a:pt x="46" y="23026"/>
                  </a:cubicBezTo>
                  <a:cubicBezTo>
                    <a:pt x="57" y="23026"/>
                    <a:pt x="67" y="23020"/>
                    <a:pt x="76" y="23007"/>
                  </a:cubicBezTo>
                  <a:cubicBezTo>
                    <a:pt x="579" y="22458"/>
                    <a:pt x="1052" y="21864"/>
                    <a:pt x="1493" y="21254"/>
                  </a:cubicBezTo>
                  <a:cubicBezTo>
                    <a:pt x="1935" y="20675"/>
                    <a:pt x="2347" y="20035"/>
                    <a:pt x="2743" y="19426"/>
                  </a:cubicBezTo>
                  <a:cubicBezTo>
                    <a:pt x="2865" y="19258"/>
                    <a:pt x="2956" y="19091"/>
                    <a:pt x="3078" y="18923"/>
                  </a:cubicBezTo>
                  <a:cubicBezTo>
                    <a:pt x="3108" y="19015"/>
                    <a:pt x="3154" y="19106"/>
                    <a:pt x="3169" y="19198"/>
                  </a:cubicBezTo>
                  <a:cubicBezTo>
                    <a:pt x="3200" y="19335"/>
                    <a:pt x="3246" y="19487"/>
                    <a:pt x="3276" y="19624"/>
                  </a:cubicBezTo>
                  <a:cubicBezTo>
                    <a:pt x="3383" y="20020"/>
                    <a:pt x="3398" y="20447"/>
                    <a:pt x="3398" y="20843"/>
                  </a:cubicBezTo>
                  <a:lnTo>
                    <a:pt x="3398" y="20858"/>
                  </a:lnTo>
                  <a:cubicBezTo>
                    <a:pt x="3383" y="21254"/>
                    <a:pt x="3322" y="21681"/>
                    <a:pt x="3215" y="22062"/>
                  </a:cubicBezTo>
                  <a:cubicBezTo>
                    <a:pt x="3215" y="22092"/>
                    <a:pt x="3246" y="22123"/>
                    <a:pt x="3261" y="22123"/>
                  </a:cubicBezTo>
                  <a:cubicBezTo>
                    <a:pt x="3291" y="22123"/>
                    <a:pt x="3322" y="22092"/>
                    <a:pt x="3322" y="22077"/>
                  </a:cubicBezTo>
                  <a:cubicBezTo>
                    <a:pt x="3444" y="21529"/>
                    <a:pt x="3505" y="20980"/>
                    <a:pt x="3505" y="20416"/>
                  </a:cubicBezTo>
                  <a:cubicBezTo>
                    <a:pt x="3505" y="20142"/>
                    <a:pt x="3489" y="19837"/>
                    <a:pt x="3428" y="19548"/>
                  </a:cubicBezTo>
                  <a:cubicBezTo>
                    <a:pt x="3413" y="19411"/>
                    <a:pt x="3367" y="19274"/>
                    <a:pt x="3337" y="19152"/>
                  </a:cubicBezTo>
                  <a:cubicBezTo>
                    <a:pt x="3322" y="19091"/>
                    <a:pt x="3291" y="19015"/>
                    <a:pt x="3276" y="18954"/>
                  </a:cubicBezTo>
                  <a:cubicBezTo>
                    <a:pt x="3261" y="18878"/>
                    <a:pt x="3215" y="18817"/>
                    <a:pt x="3185" y="18740"/>
                  </a:cubicBezTo>
                  <a:lnTo>
                    <a:pt x="3169" y="18725"/>
                  </a:lnTo>
                  <a:cubicBezTo>
                    <a:pt x="3398" y="18344"/>
                    <a:pt x="3642" y="17948"/>
                    <a:pt x="3870" y="17552"/>
                  </a:cubicBezTo>
                  <a:cubicBezTo>
                    <a:pt x="4251" y="16897"/>
                    <a:pt x="4617" y="16257"/>
                    <a:pt x="4967" y="15602"/>
                  </a:cubicBezTo>
                  <a:lnTo>
                    <a:pt x="6003" y="13774"/>
                  </a:lnTo>
                  <a:lnTo>
                    <a:pt x="6293" y="14231"/>
                  </a:lnTo>
                  <a:cubicBezTo>
                    <a:pt x="6430" y="14459"/>
                    <a:pt x="6567" y="14688"/>
                    <a:pt x="6689" y="14931"/>
                  </a:cubicBezTo>
                  <a:cubicBezTo>
                    <a:pt x="6841" y="15236"/>
                    <a:pt x="6978" y="15541"/>
                    <a:pt x="7070" y="15846"/>
                  </a:cubicBezTo>
                  <a:cubicBezTo>
                    <a:pt x="7176" y="16181"/>
                    <a:pt x="7283" y="16516"/>
                    <a:pt x="7359" y="16836"/>
                  </a:cubicBezTo>
                  <a:cubicBezTo>
                    <a:pt x="7451" y="17278"/>
                    <a:pt x="7527" y="17704"/>
                    <a:pt x="7557" y="18131"/>
                  </a:cubicBezTo>
                  <a:cubicBezTo>
                    <a:pt x="7603" y="18573"/>
                    <a:pt x="7618" y="19030"/>
                    <a:pt x="7603" y="19487"/>
                  </a:cubicBezTo>
                  <a:lnTo>
                    <a:pt x="7603" y="19502"/>
                  </a:lnTo>
                  <a:cubicBezTo>
                    <a:pt x="7588" y="19990"/>
                    <a:pt x="7527" y="20477"/>
                    <a:pt x="7451" y="20950"/>
                  </a:cubicBezTo>
                  <a:cubicBezTo>
                    <a:pt x="7451" y="20987"/>
                    <a:pt x="7479" y="21007"/>
                    <a:pt x="7501" y="21007"/>
                  </a:cubicBezTo>
                  <a:cubicBezTo>
                    <a:pt x="7515" y="21007"/>
                    <a:pt x="7527" y="20998"/>
                    <a:pt x="7527" y="20980"/>
                  </a:cubicBezTo>
                  <a:cubicBezTo>
                    <a:pt x="7832" y="19243"/>
                    <a:pt x="7771" y="17430"/>
                    <a:pt x="7253" y="15739"/>
                  </a:cubicBezTo>
                  <a:cubicBezTo>
                    <a:pt x="7207" y="15526"/>
                    <a:pt x="7131" y="15312"/>
                    <a:pt x="7055" y="15114"/>
                  </a:cubicBezTo>
                  <a:cubicBezTo>
                    <a:pt x="6978" y="14901"/>
                    <a:pt x="6902" y="14688"/>
                    <a:pt x="6811" y="14505"/>
                  </a:cubicBezTo>
                  <a:cubicBezTo>
                    <a:pt x="6704" y="14292"/>
                    <a:pt x="6613" y="14093"/>
                    <a:pt x="6506" y="13911"/>
                  </a:cubicBezTo>
                  <a:cubicBezTo>
                    <a:pt x="6445" y="13819"/>
                    <a:pt x="6384" y="13713"/>
                    <a:pt x="6308" y="13621"/>
                  </a:cubicBezTo>
                  <a:cubicBezTo>
                    <a:pt x="6278" y="13560"/>
                    <a:pt x="6232" y="13515"/>
                    <a:pt x="6171" y="13469"/>
                  </a:cubicBezTo>
                  <a:cubicBezTo>
                    <a:pt x="6552" y="12783"/>
                    <a:pt x="6948" y="12098"/>
                    <a:pt x="7375" y="11427"/>
                  </a:cubicBezTo>
                  <a:cubicBezTo>
                    <a:pt x="7710" y="10894"/>
                    <a:pt x="8060" y="10361"/>
                    <a:pt x="8426" y="9858"/>
                  </a:cubicBezTo>
                  <a:lnTo>
                    <a:pt x="8441" y="9827"/>
                  </a:lnTo>
                  <a:cubicBezTo>
                    <a:pt x="8517" y="9934"/>
                    <a:pt x="8609" y="10041"/>
                    <a:pt x="8685" y="10132"/>
                  </a:cubicBezTo>
                  <a:cubicBezTo>
                    <a:pt x="8837" y="10330"/>
                    <a:pt x="8974" y="10513"/>
                    <a:pt x="9111" y="10711"/>
                  </a:cubicBezTo>
                  <a:cubicBezTo>
                    <a:pt x="9370" y="11092"/>
                    <a:pt x="9614" y="11488"/>
                    <a:pt x="9827" y="11915"/>
                  </a:cubicBezTo>
                  <a:cubicBezTo>
                    <a:pt x="10026" y="12296"/>
                    <a:pt x="10193" y="12707"/>
                    <a:pt x="10346" y="13103"/>
                  </a:cubicBezTo>
                  <a:cubicBezTo>
                    <a:pt x="10498" y="13530"/>
                    <a:pt x="10620" y="13972"/>
                    <a:pt x="10711" y="14383"/>
                  </a:cubicBezTo>
                  <a:lnTo>
                    <a:pt x="10711" y="14368"/>
                  </a:lnTo>
                  <a:cubicBezTo>
                    <a:pt x="10803" y="14825"/>
                    <a:pt x="10894" y="15297"/>
                    <a:pt x="10940" y="15769"/>
                  </a:cubicBezTo>
                  <a:cubicBezTo>
                    <a:pt x="11001" y="16257"/>
                    <a:pt x="11001" y="16745"/>
                    <a:pt x="10970" y="17217"/>
                  </a:cubicBezTo>
                  <a:lnTo>
                    <a:pt x="10970" y="17202"/>
                  </a:lnTo>
                  <a:cubicBezTo>
                    <a:pt x="10955" y="17674"/>
                    <a:pt x="10924" y="18161"/>
                    <a:pt x="10848" y="18619"/>
                  </a:cubicBezTo>
                  <a:cubicBezTo>
                    <a:pt x="10848" y="18646"/>
                    <a:pt x="10876" y="18668"/>
                    <a:pt x="10898" y="18668"/>
                  </a:cubicBezTo>
                  <a:cubicBezTo>
                    <a:pt x="10912" y="18668"/>
                    <a:pt x="10924" y="18658"/>
                    <a:pt x="10924" y="18634"/>
                  </a:cubicBezTo>
                  <a:cubicBezTo>
                    <a:pt x="11001" y="18192"/>
                    <a:pt x="11031" y="17750"/>
                    <a:pt x="11046" y="17324"/>
                  </a:cubicBezTo>
                  <a:cubicBezTo>
                    <a:pt x="11077" y="16882"/>
                    <a:pt x="11077" y="16440"/>
                    <a:pt x="11046" y="16028"/>
                  </a:cubicBezTo>
                  <a:cubicBezTo>
                    <a:pt x="11016" y="15145"/>
                    <a:pt x="10864" y="14292"/>
                    <a:pt x="10620" y="13454"/>
                  </a:cubicBezTo>
                  <a:cubicBezTo>
                    <a:pt x="10498" y="13088"/>
                    <a:pt x="10391" y="12707"/>
                    <a:pt x="10239" y="12372"/>
                  </a:cubicBezTo>
                  <a:cubicBezTo>
                    <a:pt x="10163" y="12189"/>
                    <a:pt x="10087" y="12006"/>
                    <a:pt x="10010" y="11839"/>
                  </a:cubicBezTo>
                  <a:cubicBezTo>
                    <a:pt x="9934" y="11656"/>
                    <a:pt x="9827" y="11488"/>
                    <a:pt x="9751" y="11305"/>
                  </a:cubicBezTo>
                  <a:cubicBezTo>
                    <a:pt x="9584" y="10955"/>
                    <a:pt x="9370" y="10635"/>
                    <a:pt x="9172" y="10315"/>
                  </a:cubicBezTo>
                  <a:cubicBezTo>
                    <a:pt x="8974" y="10041"/>
                    <a:pt x="8791" y="9782"/>
                    <a:pt x="8578" y="9553"/>
                  </a:cubicBezTo>
                  <a:cubicBezTo>
                    <a:pt x="8761" y="9264"/>
                    <a:pt x="8974" y="8974"/>
                    <a:pt x="9172" y="8685"/>
                  </a:cubicBezTo>
                  <a:cubicBezTo>
                    <a:pt x="9370" y="8410"/>
                    <a:pt x="9568" y="8121"/>
                    <a:pt x="9782" y="7816"/>
                  </a:cubicBezTo>
                  <a:lnTo>
                    <a:pt x="10346" y="6963"/>
                  </a:lnTo>
                  <a:cubicBezTo>
                    <a:pt x="10391" y="6994"/>
                    <a:pt x="10422" y="7055"/>
                    <a:pt x="10467" y="7085"/>
                  </a:cubicBezTo>
                  <a:cubicBezTo>
                    <a:pt x="10574" y="7237"/>
                    <a:pt x="10665" y="7390"/>
                    <a:pt x="10787" y="7542"/>
                  </a:cubicBezTo>
                  <a:cubicBezTo>
                    <a:pt x="10894" y="7694"/>
                    <a:pt x="11001" y="7877"/>
                    <a:pt x="11092" y="8030"/>
                  </a:cubicBezTo>
                  <a:cubicBezTo>
                    <a:pt x="11183" y="8197"/>
                    <a:pt x="11275" y="8350"/>
                    <a:pt x="11382" y="8517"/>
                  </a:cubicBezTo>
                  <a:cubicBezTo>
                    <a:pt x="11488" y="8746"/>
                    <a:pt x="11610" y="8974"/>
                    <a:pt x="11702" y="9203"/>
                  </a:cubicBezTo>
                  <a:cubicBezTo>
                    <a:pt x="11793" y="9447"/>
                    <a:pt x="11884" y="9675"/>
                    <a:pt x="11991" y="9934"/>
                  </a:cubicBezTo>
                  <a:cubicBezTo>
                    <a:pt x="12159" y="10422"/>
                    <a:pt x="12311" y="10924"/>
                    <a:pt x="12418" y="11427"/>
                  </a:cubicBezTo>
                  <a:lnTo>
                    <a:pt x="12418" y="11412"/>
                  </a:lnTo>
                  <a:cubicBezTo>
                    <a:pt x="12539" y="11915"/>
                    <a:pt x="12616" y="12402"/>
                    <a:pt x="12677" y="12905"/>
                  </a:cubicBezTo>
                  <a:cubicBezTo>
                    <a:pt x="12677" y="12920"/>
                    <a:pt x="12692" y="12936"/>
                    <a:pt x="12707" y="12936"/>
                  </a:cubicBezTo>
                  <a:cubicBezTo>
                    <a:pt x="12722" y="12936"/>
                    <a:pt x="12753" y="12920"/>
                    <a:pt x="12753" y="12905"/>
                  </a:cubicBezTo>
                  <a:cubicBezTo>
                    <a:pt x="12646" y="12006"/>
                    <a:pt x="12479" y="11122"/>
                    <a:pt x="12235" y="10269"/>
                  </a:cubicBezTo>
                  <a:cubicBezTo>
                    <a:pt x="12098" y="9827"/>
                    <a:pt x="11945" y="9401"/>
                    <a:pt x="11778" y="8959"/>
                  </a:cubicBezTo>
                  <a:cubicBezTo>
                    <a:pt x="11702" y="8746"/>
                    <a:pt x="11610" y="8532"/>
                    <a:pt x="11503" y="8334"/>
                  </a:cubicBezTo>
                  <a:cubicBezTo>
                    <a:pt x="11412" y="8121"/>
                    <a:pt x="11321" y="7908"/>
                    <a:pt x="11199" y="7725"/>
                  </a:cubicBezTo>
                  <a:cubicBezTo>
                    <a:pt x="11092" y="7496"/>
                    <a:pt x="10955" y="7283"/>
                    <a:pt x="10803" y="7070"/>
                  </a:cubicBezTo>
                  <a:cubicBezTo>
                    <a:pt x="10711" y="6933"/>
                    <a:pt x="10620" y="6826"/>
                    <a:pt x="10513" y="6689"/>
                  </a:cubicBezTo>
                  <a:cubicBezTo>
                    <a:pt x="10650" y="6460"/>
                    <a:pt x="10803" y="6247"/>
                    <a:pt x="10940" y="6018"/>
                  </a:cubicBezTo>
                  <a:cubicBezTo>
                    <a:pt x="11275" y="5439"/>
                    <a:pt x="11580" y="4830"/>
                    <a:pt x="11839" y="4190"/>
                  </a:cubicBezTo>
                  <a:cubicBezTo>
                    <a:pt x="12067" y="3581"/>
                    <a:pt x="12235" y="2956"/>
                    <a:pt x="12341" y="2331"/>
                  </a:cubicBezTo>
                  <a:cubicBezTo>
                    <a:pt x="12402" y="2011"/>
                    <a:pt x="12448" y="1661"/>
                    <a:pt x="12463" y="1341"/>
                  </a:cubicBezTo>
                  <a:cubicBezTo>
                    <a:pt x="12479" y="1143"/>
                    <a:pt x="12479" y="960"/>
                    <a:pt x="12479" y="762"/>
                  </a:cubicBezTo>
                  <a:cubicBezTo>
                    <a:pt x="12479" y="579"/>
                    <a:pt x="12479" y="412"/>
                    <a:pt x="12448" y="214"/>
                  </a:cubicBezTo>
                  <a:cubicBezTo>
                    <a:pt x="12418" y="122"/>
                    <a:pt x="12341" y="31"/>
                    <a:pt x="122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4"/>
            <p:cNvSpPr/>
            <p:nvPr/>
          </p:nvSpPr>
          <p:spPr>
            <a:xfrm>
              <a:off x="5941675" y="2384800"/>
              <a:ext cx="25" cy="400"/>
            </a:xfrm>
            <a:custGeom>
              <a:rect b="b" l="l" r="r" t="t"/>
              <a:pathLst>
                <a:path extrusionOk="0" h="16" w="1">
                  <a:moveTo>
                    <a:pt x="1" y="0"/>
                  </a:moveTo>
                  <a:cubicBezTo>
                    <a:pt x="1" y="0"/>
                    <a:pt x="1" y="15"/>
                    <a:pt x="1" y="0"/>
                  </a:cubicBezTo>
                  <a:cubicBezTo>
                    <a:pt x="1" y="15"/>
                    <a:pt x="1" y="15"/>
                    <a:pt x="1" y="0"/>
                  </a:cubicBezTo>
                  <a:close/>
                </a:path>
              </a:pathLst>
            </a:custGeom>
            <a:solidFill>
              <a:srgbClr val="7979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34"/>
          <p:cNvGrpSpPr/>
          <p:nvPr/>
        </p:nvGrpSpPr>
        <p:grpSpPr>
          <a:xfrm>
            <a:off x="1322236" y="244273"/>
            <a:ext cx="362343" cy="290722"/>
            <a:chOff x="4106575" y="1776625"/>
            <a:chExt cx="239550" cy="155300"/>
          </a:xfrm>
        </p:grpSpPr>
        <p:sp>
          <p:nvSpPr>
            <p:cNvPr id="1188" name="Google Shape;1188;p34"/>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4"/>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4"/>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34"/>
          <p:cNvGrpSpPr/>
          <p:nvPr/>
        </p:nvGrpSpPr>
        <p:grpSpPr>
          <a:xfrm>
            <a:off x="7436825" y="4802873"/>
            <a:ext cx="362349" cy="123477"/>
            <a:chOff x="3618500" y="3770848"/>
            <a:chExt cx="362349" cy="123477"/>
          </a:xfrm>
        </p:grpSpPr>
        <p:sp>
          <p:nvSpPr>
            <p:cNvPr id="1192" name="Google Shape;1192;p34"/>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4"/>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35"/>
          <p:cNvSpPr txBox="1"/>
          <p:nvPr>
            <p:ph idx="14" type="subTitle"/>
          </p:nvPr>
        </p:nvSpPr>
        <p:spPr>
          <a:xfrm>
            <a:off x="3342451" y="2865462"/>
            <a:ext cx="2459100" cy="56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Visual hierarchy</a:t>
            </a:r>
            <a:endParaRPr/>
          </a:p>
        </p:txBody>
      </p:sp>
      <p:sp>
        <p:nvSpPr>
          <p:cNvPr id="1199" name="Google Shape;1199;p35"/>
          <p:cNvSpPr txBox="1"/>
          <p:nvPr>
            <p:ph idx="13" type="subTitle"/>
          </p:nvPr>
        </p:nvSpPr>
        <p:spPr>
          <a:xfrm>
            <a:off x="720800" y="2865462"/>
            <a:ext cx="2459100" cy="56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Concise copy</a:t>
            </a:r>
            <a:endParaRPr/>
          </a:p>
        </p:txBody>
      </p:sp>
      <p:sp>
        <p:nvSpPr>
          <p:cNvPr id="1200" name="Google Shape;1200;p35"/>
          <p:cNvSpPr txBox="1"/>
          <p:nvPr>
            <p:ph idx="15" type="subTitle"/>
          </p:nvPr>
        </p:nvSpPr>
        <p:spPr>
          <a:xfrm>
            <a:off x="5964102" y="2865462"/>
            <a:ext cx="2459100" cy="56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Mobile</a:t>
            </a:r>
            <a:endParaRPr/>
          </a:p>
        </p:txBody>
      </p:sp>
      <p:sp>
        <p:nvSpPr>
          <p:cNvPr id="1201" name="Google Shape;1201;p35"/>
          <p:cNvSpPr txBox="1"/>
          <p:nvPr>
            <p:ph idx="7" type="subTitle"/>
          </p:nvPr>
        </p:nvSpPr>
        <p:spPr>
          <a:xfrm>
            <a:off x="720800" y="1071150"/>
            <a:ext cx="2459100" cy="56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Brand identity</a:t>
            </a:r>
            <a:endParaRPr/>
          </a:p>
        </p:txBody>
      </p:sp>
      <p:sp>
        <p:nvSpPr>
          <p:cNvPr id="1202" name="Google Shape;1202;p35"/>
          <p:cNvSpPr txBox="1"/>
          <p:nvPr>
            <p:ph idx="8" type="subTitle"/>
          </p:nvPr>
        </p:nvSpPr>
        <p:spPr>
          <a:xfrm>
            <a:off x="3343726" y="1071150"/>
            <a:ext cx="2459100" cy="56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Visual elements</a:t>
            </a:r>
            <a:endParaRPr/>
          </a:p>
        </p:txBody>
      </p:sp>
      <p:sp>
        <p:nvSpPr>
          <p:cNvPr id="1203" name="Google Shape;1203;p35"/>
          <p:cNvSpPr txBox="1"/>
          <p:nvPr>
            <p:ph idx="9" type="subTitle"/>
          </p:nvPr>
        </p:nvSpPr>
        <p:spPr>
          <a:xfrm>
            <a:off x="5966652" y="1071150"/>
            <a:ext cx="2454000" cy="56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Engaging headlines</a:t>
            </a:r>
            <a:endParaRPr/>
          </a:p>
        </p:txBody>
      </p:sp>
      <p:sp>
        <p:nvSpPr>
          <p:cNvPr id="1204" name="Google Shape;1204;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 design and creation</a:t>
            </a:r>
            <a:endParaRPr/>
          </a:p>
        </p:txBody>
      </p:sp>
      <p:sp>
        <p:nvSpPr>
          <p:cNvPr id="1205" name="Google Shape;1205;p35"/>
          <p:cNvSpPr txBox="1"/>
          <p:nvPr>
            <p:ph idx="1" type="subTitle"/>
          </p:nvPr>
        </p:nvSpPr>
        <p:spPr>
          <a:xfrm>
            <a:off x="720800" y="1583366"/>
            <a:ext cx="2459100" cy="11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Define your brand identity with a clear brand message, voice, and visual elements. Use a style guide to ensure consistency across all your media content</a:t>
            </a:r>
            <a:endParaRPr/>
          </a:p>
        </p:txBody>
      </p:sp>
      <p:sp>
        <p:nvSpPr>
          <p:cNvPr id="1206" name="Google Shape;1206;p35"/>
          <p:cNvSpPr txBox="1"/>
          <p:nvPr>
            <p:ph idx="4" type="subTitle"/>
          </p:nvPr>
        </p:nvSpPr>
        <p:spPr>
          <a:xfrm>
            <a:off x="720800" y="3382449"/>
            <a:ext cx="2459100" cy="11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Craft copy that is clear, concise, and easy to understand. Use simple language and avoid jargon. Break up long paragraphs into shorter ones</a:t>
            </a:r>
            <a:endParaRPr/>
          </a:p>
        </p:txBody>
      </p:sp>
      <p:sp>
        <p:nvSpPr>
          <p:cNvPr id="1207" name="Google Shape;1207;p35"/>
          <p:cNvSpPr txBox="1"/>
          <p:nvPr>
            <p:ph idx="5" type="subTitle"/>
          </p:nvPr>
        </p:nvSpPr>
        <p:spPr>
          <a:xfrm>
            <a:off x="3343726" y="3382449"/>
            <a:ext cx="2459100" cy="11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Incorporate visual hierarchy to guide the viewer's attention through your content. Use contrast, size, and placement to create a clear visual hierarchy</a:t>
            </a:r>
            <a:endParaRPr/>
          </a:p>
        </p:txBody>
      </p:sp>
      <p:sp>
        <p:nvSpPr>
          <p:cNvPr id="1208" name="Google Shape;1208;p35"/>
          <p:cNvSpPr txBox="1"/>
          <p:nvPr>
            <p:ph idx="2" type="subTitle"/>
          </p:nvPr>
        </p:nvSpPr>
        <p:spPr>
          <a:xfrm>
            <a:off x="3343726" y="1583366"/>
            <a:ext cx="2459100" cy="11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Choose visual elements that reflect your brand personality and align with your message. Use high-quality images, graphics, and videos to engage customers</a:t>
            </a:r>
            <a:endParaRPr/>
          </a:p>
        </p:txBody>
      </p:sp>
      <p:sp>
        <p:nvSpPr>
          <p:cNvPr id="1209" name="Google Shape;1209;p35"/>
          <p:cNvSpPr txBox="1"/>
          <p:nvPr>
            <p:ph idx="3" type="subTitle"/>
          </p:nvPr>
        </p:nvSpPr>
        <p:spPr>
          <a:xfrm>
            <a:off x="5966652" y="1583366"/>
            <a:ext cx="2454000" cy="11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Create headlines that grab attention and communicate the value of your content. Use numbers, questions, and power words for your headlines for impact</a:t>
            </a:r>
            <a:endParaRPr/>
          </a:p>
        </p:txBody>
      </p:sp>
      <p:sp>
        <p:nvSpPr>
          <p:cNvPr id="1210" name="Google Shape;1210;p35"/>
          <p:cNvSpPr txBox="1"/>
          <p:nvPr>
            <p:ph idx="6" type="subTitle"/>
          </p:nvPr>
        </p:nvSpPr>
        <p:spPr>
          <a:xfrm>
            <a:off x="5966652" y="3382449"/>
            <a:ext cx="2454000" cy="1116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Optimize your content for mobile devices with a responsive design and easy-to-read font sizes. Use high-quality images</a:t>
            </a:r>
            <a:endParaRPr/>
          </a:p>
        </p:txBody>
      </p:sp>
      <p:grpSp>
        <p:nvGrpSpPr>
          <p:cNvPr id="1211" name="Google Shape;1211;p35"/>
          <p:cNvGrpSpPr/>
          <p:nvPr/>
        </p:nvGrpSpPr>
        <p:grpSpPr>
          <a:xfrm flipH="1" rot="-4645474">
            <a:off x="8199613" y="14860"/>
            <a:ext cx="873719" cy="754939"/>
            <a:chOff x="396175" y="2883775"/>
            <a:chExt cx="560325" cy="484150"/>
          </a:xfrm>
        </p:grpSpPr>
        <p:sp>
          <p:nvSpPr>
            <p:cNvPr id="1212" name="Google Shape;1212;p35"/>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5"/>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5"/>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5"/>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5"/>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35"/>
          <p:cNvGrpSpPr/>
          <p:nvPr/>
        </p:nvGrpSpPr>
        <p:grpSpPr>
          <a:xfrm rot="4691007">
            <a:off x="-20805" y="4357681"/>
            <a:ext cx="873683" cy="754908"/>
            <a:chOff x="396175" y="2883775"/>
            <a:chExt cx="560325" cy="484150"/>
          </a:xfrm>
        </p:grpSpPr>
        <p:sp>
          <p:nvSpPr>
            <p:cNvPr id="1218" name="Google Shape;1218;p35"/>
            <p:cNvSpPr/>
            <p:nvPr/>
          </p:nvSpPr>
          <p:spPr>
            <a:xfrm>
              <a:off x="499400" y="2883775"/>
              <a:ext cx="456725" cy="469325"/>
            </a:xfrm>
            <a:custGeom>
              <a:rect b="b" l="l" r="r" t="t"/>
              <a:pathLst>
                <a:path extrusionOk="0" h="18773" w="18269">
                  <a:moveTo>
                    <a:pt x="17873" y="0"/>
                  </a:moveTo>
                  <a:lnTo>
                    <a:pt x="17873" y="0"/>
                  </a:lnTo>
                  <a:cubicBezTo>
                    <a:pt x="17614" y="61"/>
                    <a:pt x="17385" y="153"/>
                    <a:pt x="17157" y="244"/>
                  </a:cubicBezTo>
                  <a:lnTo>
                    <a:pt x="16471" y="594"/>
                  </a:lnTo>
                  <a:cubicBezTo>
                    <a:pt x="16014" y="838"/>
                    <a:pt x="15557" y="1097"/>
                    <a:pt x="15084" y="1326"/>
                  </a:cubicBezTo>
                  <a:cubicBezTo>
                    <a:pt x="14856" y="1448"/>
                    <a:pt x="14627" y="1539"/>
                    <a:pt x="14384" y="1631"/>
                  </a:cubicBezTo>
                  <a:cubicBezTo>
                    <a:pt x="14262" y="1676"/>
                    <a:pt x="14140" y="1707"/>
                    <a:pt x="14018" y="1752"/>
                  </a:cubicBezTo>
                  <a:cubicBezTo>
                    <a:pt x="13942" y="1768"/>
                    <a:pt x="13850" y="1783"/>
                    <a:pt x="13759" y="1813"/>
                  </a:cubicBezTo>
                  <a:lnTo>
                    <a:pt x="13728" y="1813"/>
                  </a:lnTo>
                  <a:cubicBezTo>
                    <a:pt x="13073" y="1981"/>
                    <a:pt x="12357" y="2088"/>
                    <a:pt x="11702" y="2209"/>
                  </a:cubicBezTo>
                  <a:lnTo>
                    <a:pt x="11550" y="2225"/>
                  </a:lnTo>
                  <a:cubicBezTo>
                    <a:pt x="11230" y="2286"/>
                    <a:pt x="10849" y="2347"/>
                    <a:pt x="10483" y="2423"/>
                  </a:cubicBezTo>
                  <a:cubicBezTo>
                    <a:pt x="10178" y="2484"/>
                    <a:pt x="9859" y="2560"/>
                    <a:pt x="9508" y="2651"/>
                  </a:cubicBezTo>
                  <a:cubicBezTo>
                    <a:pt x="8838" y="2834"/>
                    <a:pt x="8274" y="2987"/>
                    <a:pt x="7756" y="3154"/>
                  </a:cubicBezTo>
                  <a:cubicBezTo>
                    <a:pt x="6887" y="3444"/>
                    <a:pt x="6141" y="3748"/>
                    <a:pt x="5440" y="4053"/>
                  </a:cubicBezTo>
                  <a:cubicBezTo>
                    <a:pt x="5074" y="4251"/>
                    <a:pt x="4724" y="4434"/>
                    <a:pt x="4404" y="4632"/>
                  </a:cubicBezTo>
                  <a:cubicBezTo>
                    <a:pt x="3277" y="5318"/>
                    <a:pt x="2378" y="6110"/>
                    <a:pt x="1738" y="7024"/>
                  </a:cubicBezTo>
                  <a:cubicBezTo>
                    <a:pt x="1113" y="7938"/>
                    <a:pt x="641" y="9035"/>
                    <a:pt x="351" y="10269"/>
                  </a:cubicBezTo>
                  <a:cubicBezTo>
                    <a:pt x="108" y="11336"/>
                    <a:pt x="1" y="12509"/>
                    <a:pt x="62" y="13774"/>
                  </a:cubicBezTo>
                  <a:cubicBezTo>
                    <a:pt x="108" y="14855"/>
                    <a:pt x="275" y="15998"/>
                    <a:pt x="534" y="17171"/>
                  </a:cubicBezTo>
                  <a:cubicBezTo>
                    <a:pt x="565" y="17232"/>
                    <a:pt x="580" y="17293"/>
                    <a:pt x="656" y="17354"/>
                  </a:cubicBezTo>
                  <a:cubicBezTo>
                    <a:pt x="702" y="17400"/>
                    <a:pt x="763" y="17400"/>
                    <a:pt x="839" y="17400"/>
                  </a:cubicBezTo>
                  <a:cubicBezTo>
                    <a:pt x="869" y="17400"/>
                    <a:pt x="885" y="17400"/>
                    <a:pt x="915" y="17384"/>
                  </a:cubicBezTo>
                  <a:lnTo>
                    <a:pt x="945" y="17384"/>
                  </a:lnTo>
                  <a:cubicBezTo>
                    <a:pt x="1174" y="17506"/>
                    <a:pt x="1403" y="17613"/>
                    <a:pt x="1601" y="17704"/>
                  </a:cubicBezTo>
                  <a:cubicBezTo>
                    <a:pt x="3139" y="18408"/>
                    <a:pt x="4888" y="18773"/>
                    <a:pt x="6673" y="18773"/>
                  </a:cubicBezTo>
                  <a:cubicBezTo>
                    <a:pt x="6744" y="18773"/>
                    <a:pt x="6816" y="18772"/>
                    <a:pt x="6887" y="18771"/>
                  </a:cubicBezTo>
                  <a:cubicBezTo>
                    <a:pt x="8716" y="18756"/>
                    <a:pt x="10514" y="18360"/>
                    <a:pt x="12144" y="17659"/>
                  </a:cubicBezTo>
                  <a:cubicBezTo>
                    <a:pt x="12296" y="17583"/>
                    <a:pt x="12418" y="17522"/>
                    <a:pt x="12571" y="17445"/>
                  </a:cubicBezTo>
                  <a:cubicBezTo>
                    <a:pt x="13241" y="17125"/>
                    <a:pt x="13850" y="16745"/>
                    <a:pt x="14429" y="16303"/>
                  </a:cubicBezTo>
                  <a:cubicBezTo>
                    <a:pt x="15161" y="15754"/>
                    <a:pt x="15801" y="15114"/>
                    <a:pt x="16303" y="14429"/>
                  </a:cubicBezTo>
                  <a:cubicBezTo>
                    <a:pt x="17431" y="12951"/>
                    <a:pt x="18116" y="11107"/>
                    <a:pt x="18208" y="9203"/>
                  </a:cubicBezTo>
                  <a:cubicBezTo>
                    <a:pt x="18269" y="8014"/>
                    <a:pt x="18116" y="6811"/>
                    <a:pt x="17949" y="5699"/>
                  </a:cubicBezTo>
                  <a:lnTo>
                    <a:pt x="17888" y="5363"/>
                  </a:lnTo>
                  <a:cubicBezTo>
                    <a:pt x="17751" y="4358"/>
                    <a:pt x="17598" y="3306"/>
                    <a:pt x="17583" y="2270"/>
                  </a:cubicBezTo>
                  <a:cubicBezTo>
                    <a:pt x="17583" y="1524"/>
                    <a:pt x="17659" y="853"/>
                    <a:pt x="17812" y="229"/>
                  </a:cubicBezTo>
                  <a:lnTo>
                    <a:pt x="17827" y="168"/>
                  </a:lnTo>
                  <a:lnTo>
                    <a:pt x="17842" y="107"/>
                  </a:lnTo>
                  <a:cubicBezTo>
                    <a:pt x="17873" y="76"/>
                    <a:pt x="17873" y="31"/>
                    <a:pt x="178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5"/>
            <p:cNvSpPr/>
            <p:nvPr/>
          </p:nvSpPr>
          <p:spPr>
            <a:xfrm>
              <a:off x="591975" y="3066975"/>
              <a:ext cx="25" cy="25"/>
            </a:xfrm>
            <a:custGeom>
              <a:rect b="b" l="l" r="r" t="t"/>
              <a:pathLst>
                <a:path extrusionOk="0" h="1" w="1">
                  <a:moveTo>
                    <a:pt x="0" y="1"/>
                  </a:moveTo>
                  <a:close/>
                </a:path>
              </a:pathLst>
            </a:custGeom>
            <a:solidFill>
              <a:srgbClr val="D3D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5"/>
            <p:cNvSpPr/>
            <p:nvPr/>
          </p:nvSpPr>
          <p:spPr>
            <a:xfrm>
              <a:off x="502450" y="2897875"/>
              <a:ext cx="408725" cy="278825"/>
            </a:xfrm>
            <a:custGeom>
              <a:rect b="b" l="l" r="r" t="t"/>
              <a:pathLst>
                <a:path extrusionOk="0" h="11153" w="16349">
                  <a:moveTo>
                    <a:pt x="16349" y="0"/>
                  </a:moveTo>
                  <a:lnTo>
                    <a:pt x="16349" y="0"/>
                  </a:lnTo>
                  <a:cubicBezTo>
                    <a:pt x="16197" y="76"/>
                    <a:pt x="16075" y="152"/>
                    <a:pt x="15922" y="229"/>
                  </a:cubicBezTo>
                  <a:lnTo>
                    <a:pt x="15816" y="289"/>
                  </a:lnTo>
                  <a:lnTo>
                    <a:pt x="15800" y="289"/>
                  </a:lnTo>
                  <a:cubicBezTo>
                    <a:pt x="15572" y="427"/>
                    <a:pt x="15267" y="579"/>
                    <a:pt x="14978" y="731"/>
                  </a:cubicBezTo>
                  <a:lnTo>
                    <a:pt x="14947" y="747"/>
                  </a:lnTo>
                  <a:cubicBezTo>
                    <a:pt x="14703" y="884"/>
                    <a:pt x="14475" y="975"/>
                    <a:pt x="14246" y="1051"/>
                  </a:cubicBezTo>
                  <a:cubicBezTo>
                    <a:pt x="14124" y="1097"/>
                    <a:pt x="13987" y="1127"/>
                    <a:pt x="13881" y="1173"/>
                  </a:cubicBezTo>
                  <a:cubicBezTo>
                    <a:pt x="13805" y="1188"/>
                    <a:pt x="13744" y="1204"/>
                    <a:pt x="13652" y="1234"/>
                  </a:cubicBezTo>
                  <a:lnTo>
                    <a:pt x="13606" y="1249"/>
                  </a:lnTo>
                  <a:lnTo>
                    <a:pt x="13591" y="1249"/>
                  </a:lnTo>
                  <a:cubicBezTo>
                    <a:pt x="12936" y="1417"/>
                    <a:pt x="12220" y="1539"/>
                    <a:pt x="11595" y="1645"/>
                  </a:cubicBezTo>
                  <a:lnTo>
                    <a:pt x="11580" y="1645"/>
                  </a:lnTo>
                  <a:lnTo>
                    <a:pt x="11428" y="1661"/>
                  </a:lnTo>
                  <a:lnTo>
                    <a:pt x="11382" y="1661"/>
                  </a:lnTo>
                  <a:lnTo>
                    <a:pt x="11336" y="1691"/>
                  </a:lnTo>
                  <a:cubicBezTo>
                    <a:pt x="11032" y="1722"/>
                    <a:pt x="10681" y="1783"/>
                    <a:pt x="10361" y="1859"/>
                  </a:cubicBezTo>
                  <a:cubicBezTo>
                    <a:pt x="10072" y="1920"/>
                    <a:pt x="9752" y="1996"/>
                    <a:pt x="9386" y="2087"/>
                  </a:cubicBezTo>
                  <a:cubicBezTo>
                    <a:pt x="8700" y="2270"/>
                    <a:pt x="8137" y="2423"/>
                    <a:pt x="7634" y="2605"/>
                  </a:cubicBezTo>
                  <a:cubicBezTo>
                    <a:pt x="6765" y="2880"/>
                    <a:pt x="6004" y="3184"/>
                    <a:pt x="5318" y="3535"/>
                  </a:cubicBezTo>
                  <a:cubicBezTo>
                    <a:pt x="4952" y="3702"/>
                    <a:pt x="4602" y="3900"/>
                    <a:pt x="4297" y="4068"/>
                  </a:cubicBezTo>
                  <a:cubicBezTo>
                    <a:pt x="3170" y="4754"/>
                    <a:pt x="2286" y="5546"/>
                    <a:pt x="1631" y="6460"/>
                  </a:cubicBezTo>
                  <a:cubicBezTo>
                    <a:pt x="991" y="7359"/>
                    <a:pt x="504" y="8471"/>
                    <a:pt x="229" y="9705"/>
                  </a:cubicBezTo>
                  <a:cubicBezTo>
                    <a:pt x="107" y="10178"/>
                    <a:pt x="31" y="10650"/>
                    <a:pt x="1" y="11153"/>
                  </a:cubicBezTo>
                  <a:cubicBezTo>
                    <a:pt x="184" y="10757"/>
                    <a:pt x="412" y="10376"/>
                    <a:pt x="656" y="9995"/>
                  </a:cubicBezTo>
                  <a:cubicBezTo>
                    <a:pt x="991" y="9492"/>
                    <a:pt x="1372" y="9050"/>
                    <a:pt x="1783" y="8639"/>
                  </a:cubicBezTo>
                  <a:cubicBezTo>
                    <a:pt x="1920" y="8502"/>
                    <a:pt x="2058" y="8380"/>
                    <a:pt x="2210" y="8258"/>
                  </a:cubicBezTo>
                  <a:cubicBezTo>
                    <a:pt x="2256" y="8197"/>
                    <a:pt x="2332" y="8151"/>
                    <a:pt x="2393" y="8106"/>
                  </a:cubicBezTo>
                  <a:lnTo>
                    <a:pt x="2408" y="8075"/>
                  </a:lnTo>
                  <a:cubicBezTo>
                    <a:pt x="2454" y="8045"/>
                    <a:pt x="2515" y="7999"/>
                    <a:pt x="2545" y="7968"/>
                  </a:cubicBezTo>
                  <a:cubicBezTo>
                    <a:pt x="2758" y="7801"/>
                    <a:pt x="2972" y="7603"/>
                    <a:pt x="3155" y="7420"/>
                  </a:cubicBezTo>
                  <a:cubicBezTo>
                    <a:pt x="3246" y="7313"/>
                    <a:pt x="3353" y="7222"/>
                    <a:pt x="3429" y="7130"/>
                  </a:cubicBezTo>
                  <a:cubicBezTo>
                    <a:pt x="3505" y="7054"/>
                    <a:pt x="3551" y="6963"/>
                    <a:pt x="3612" y="6856"/>
                  </a:cubicBezTo>
                  <a:cubicBezTo>
                    <a:pt x="3627" y="6841"/>
                    <a:pt x="3657" y="6826"/>
                    <a:pt x="3657" y="6780"/>
                  </a:cubicBezTo>
                  <a:lnTo>
                    <a:pt x="3657" y="6750"/>
                  </a:lnTo>
                  <a:lnTo>
                    <a:pt x="3596" y="6750"/>
                  </a:lnTo>
                  <a:cubicBezTo>
                    <a:pt x="3566" y="6750"/>
                    <a:pt x="3520" y="6750"/>
                    <a:pt x="3490" y="6765"/>
                  </a:cubicBezTo>
                  <a:cubicBezTo>
                    <a:pt x="3368" y="6810"/>
                    <a:pt x="3292" y="6841"/>
                    <a:pt x="3200" y="6887"/>
                  </a:cubicBezTo>
                  <a:cubicBezTo>
                    <a:pt x="3155" y="6902"/>
                    <a:pt x="3109" y="6948"/>
                    <a:pt x="3048" y="6963"/>
                  </a:cubicBezTo>
                  <a:cubicBezTo>
                    <a:pt x="2972" y="7024"/>
                    <a:pt x="2880" y="7054"/>
                    <a:pt x="2804" y="7100"/>
                  </a:cubicBezTo>
                  <a:cubicBezTo>
                    <a:pt x="2804" y="7105"/>
                    <a:pt x="2801" y="7107"/>
                    <a:pt x="2796" y="7107"/>
                  </a:cubicBezTo>
                  <a:cubicBezTo>
                    <a:pt x="2786" y="7107"/>
                    <a:pt x="2769" y="7100"/>
                    <a:pt x="2758" y="7100"/>
                  </a:cubicBezTo>
                  <a:cubicBezTo>
                    <a:pt x="2743" y="7069"/>
                    <a:pt x="2743" y="7054"/>
                    <a:pt x="2743" y="7039"/>
                  </a:cubicBezTo>
                  <a:cubicBezTo>
                    <a:pt x="2774" y="6948"/>
                    <a:pt x="2819" y="6841"/>
                    <a:pt x="2880" y="6734"/>
                  </a:cubicBezTo>
                  <a:cubicBezTo>
                    <a:pt x="2911" y="6628"/>
                    <a:pt x="2972" y="6536"/>
                    <a:pt x="3048" y="6430"/>
                  </a:cubicBezTo>
                  <a:cubicBezTo>
                    <a:pt x="3155" y="6231"/>
                    <a:pt x="3307" y="6049"/>
                    <a:pt x="3505" y="5835"/>
                  </a:cubicBezTo>
                  <a:cubicBezTo>
                    <a:pt x="3825" y="5485"/>
                    <a:pt x="4221" y="5180"/>
                    <a:pt x="4739" y="4845"/>
                  </a:cubicBezTo>
                  <a:cubicBezTo>
                    <a:pt x="5135" y="4571"/>
                    <a:pt x="5577" y="4327"/>
                    <a:pt x="6126" y="4068"/>
                  </a:cubicBezTo>
                  <a:lnTo>
                    <a:pt x="6156" y="4038"/>
                  </a:lnTo>
                  <a:cubicBezTo>
                    <a:pt x="6385" y="3931"/>
                    <a:pt x="6613" y="3809"/>
                    <a:pt x="6842" y="3718"/>
                  </a:cubicBezTo>
                  <a:cubicBezTo>
                    <a:pt x="6933" y="3687"/>
                    <a:pt x="7040" y="3626"/>
                    <a:pt x="7146" y="3580"/>
                  </a:cubicBezTo>
                  <a:cubicBezTo>
                    <a:pt x="7177" y="3565"/>
                    <a:pt x="7238" y="3550"/>
                    <a:pt x="7268" y="3535"/>
                  </a:cubicBezTo>
                  <a:cubicBezTo>
                    <a:pt x="7527" y="3413"/>
                    <a:pt x="7786" y="3337"/>
                    <a:pt x="7984" y="3260"/>
                  </a:cubicBezTo>
                  <a:cubicBezTo>
                    <a:pt x="8320" y="3154"/>
                    <a:pt x="8670" y="3032"/>
                    <a:pt x="9005" y="2941"/>
                  </a:cubicBezTo>
                  <a:cubicBezTo>
                    <a:pt x="9432" y="2819"/>
                    <a:pt x="9767" y="2742"/>
                    <a:pt x="10087" y="2697"/>
                  </a:cubicBezTo>
                  <a:cubicBezTo>
                    <a:pt x="10270" y="2651"/>
                    <a:pt x="10437" y="2636"/>
                    <a:pt x="10590" y="2621"/>
                  </a:cubicBezTo>
                  <a:cubicBezTo>
                    <a:pt x="10742" y="2590"/>
                    <a:pt x="10879" y="2590"/>
                    <a:pt x="11001" y="2590"/>
                  </a:cubicBezTo>
                  <a:cubicBezTo>
                    <a:pt x="11123" y="2590"/>
                    <a:pt x="11230" y="2621"/>
                    <a:pt x="11336" y="2651"/>
                  </a:cubicBezTo>
                  <a:cubicBezTo>
                    <a:pt x="11382" y="2666"/>
                    <a:pt x="11489" y="2727"/>
                    <a:pt x="11534" y="2803"/>
                  </a:cubicBezTo>
                  <a:lnTo>
                    <a:pt x="11595" y="2925"/>
                  </a:lnTo>
                  <a:cubicBezTo>
                    <a:pt x="11611" y="2956"/>
                    <a:pt x="11611" y="3001"/>
                    <a:pt x="11611" y="3047"/>
                  </a:cubicBezTo>
                  <a:cubicBezTo>
                    <a:pt x="11611" y="3123"/>
                    <a:pt x="11595" y="3184"/>
                    <a:pt x="11580" y="3230"/>
                  </a:cubicBezTo>
                  <a:cubicBezTo>
                    <a:pt x="11565" y="3260"/>
                    <a:pt x="11534" y="3306"/>
                    <a:pt x="11519" y="3352"/>
                  </a:cubicBezTo>
                  <a:cubicBezTo>
                    <a:pt x="11595" y="3352"/>
                    <a:pt x="11671" y="3352"/>
                    <a:pt x="11748" y="3337"/>
                  </a:cubicBezTo>
                  <a:cubicBezTo>
                    <a:pt x="11839" y="3337"/>
                    <a:pt x="11915" y="3321"/>
                    <a:pt x="12052" y="3276"/>
                  </a:cubicBezTo>
                  <a:cubicBezTo>
                    <a:pt x="12189" y="3230"/>
                    <a:pt x="12311" y="3184"/>
                    <a:pt x="12449" y="3123"/>
                  </a:cubicBezTo>
                  <a:cubicBezTo>
                    <a:pt x="12494" y="3108"/>
                    <a:pt x="12555" y="3093"/>
                    <a:pt x="12586" y="3078"/>
                  </a:cubicBezTo>
                  <a:cubicBezTo>
                    <a:pt x="12692" y="3017"/>
                    <a:pt x="12799" y="2971"/>
                    <a:pt x="12875" y="2925"/>
                  </a:cubicBezTo>
                  <a:cubicBezTo>
                    <a:pt x="13347" y="2636"/>
                    <a:pt x="13774" y="2285"/>
                    <a:pt x="14094" y="2026"/>
                  </a:cubicBezTo>
                  <a:cubicBezTo>
                    <a:pt x="14399" y="1752"/>
                    <a:pt x="14719" y="1478"/>
                    <a:pt x="14978" y="1219"/>
                  </a:cubicBezTo>
                  <a:lnTo>
                    <a:pt x="15282" y="945"/>
                  </a:lnTo>
                  <a:cubicBezTo>
                    <a:pt x="15618" y="640"/>
                    <a:pt x="15968" y="305"/>
                    <a:pt x="163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5"/>
            <p:cNvSpPr/>
            <p:nvPr/>
          </p:nvSpPr>
          <p:spPr>
            <a:xfrm>
              <a:off x="512350" y="2920325"/>
              <a:ext cx="444150" cy="433500"/>
            </a:xfrm>
            <a:custGeom>
              <a:rect b="b" l="l" r="r" t="t"/>
              <a:pathLst>
                <a:path extrusionOk="0" h="17340" w="17766">
                  <a:moveTo>
                    <a:pt x="17111" y="1"/>
                  </a:moveTo>
                  <a:lnTo>
                    <a:pt x="17050" y="31"/>
                  </a:lnTo>
                  <a:lnTo>
                    <a:pt x="17050" y="62"/>
                  </a:lnTo>
                  <a:cubicBezTo>
                    <a:pt x="17004" y="153"/>
                    <a:pt x="16974" y="275"/>
                    <a:pt x="16958" y="412"/>
                  </a:cubicBezTo>
                  <a:cubicBezTo>
                    <a:pt x="16913" y="595"/>
                    <a:pt x="16898" y="808"/>
                    <a:pt x="16852" y="1098"/>
                  </a:cubicBezTo>
                  <a:cubicBezTo>
                    <a:pt x="16821" y="1555"/>
                    <a:pt x="16806" y="2027"/>
                    <a:pt x="16806" y="2484"/>
                  </a:cubicBezTo>
                  <a:lnTo>
                    <a:pt x="16806" y="2941"/>
                  </a:lnTo>
                  <a:cubicBezTo>
                    <a:pt x="16776" y="3277"/>
                    <a:pt x="16760" y="3581"/>
                    <a:pt x="16745" y="3856"/>
                  </a:cubicBezTo>
                  <a:cubicBezTo>
                    <a:pt x="16699" y="4176"/>
                    <a:pt x="16654" y="4465"/>
                    <a:pt x="16593" y="4724"/>
                  </a:cubicBezTo>
                  <a:cubicBezTo>
                    <a:pt x="16547" y="4861"/>
                    <a:pt x="16517" y="5014"/>
                    <a:pt x="16456" y="5151"/>
                  </a:cubicBezTo>
                  <a:cubicBezTo>
                    <a:pt x="16425" y="5288"/>
                    <a:pt x="16364" y="5410"/>
                    <a:pt x="16303" y="5532"/>
                  </a:cubicBezTo>
                  <a:cubicBezTo>
                    <a:pt x="16273" y="5608"/>
                    <a:pt x="16227" y="5684"/>
                    <a:pt x="16197" y="5745"/>
                  </a:cubicBezTo>
                  <a:lnTo>
                    <a:pt x="16136" y="5791"/>
                  </a:lnTo>
                  <a:cubicBezTo>
                    <a:pt x="16120" y="5791"/>
                    <a:pt x="16120" y="5821"/>
                    <a:pt x="16090" y="5821"/>
                  </a:cubicBezTo>
                  <a:lnTo>
                    <a:pt x="16014" y="5821"/>
                  </a:lnTo>
                  <a:cubicBezTo>
                    <a:pt x="16014" y="5821"/>
                    <a:pt x="15999" y="5821"/>
                    <a:pt x="15983" y="5791"/>
                  </a:cubicBezTo>
                  <a:cubicBezTo>
                    <a:pt x="15938" y="5775"/>
                    <a:pt x="15922" y="5745"/>
                    <a:pt x="15907" y="5699"/>
                  </a:cubicBezTo>
                  <a:lnTo>
                    <a:pt x="15846" y="5532"/>
                  </a:lnTo>
                  <a:cubicBezTo>
                    <a:pt x="15831" y="5455"/>
                    <a:pt x="15816" y="5379"/>
                    <a:pt x="15785" y="5288"/>
                  </a:cubicBezTo>
                  <a:cubicBezTo>
                    <a:pt x="15770" y="5135"/>
                    <a:pt x="15755" y="4983"/>
                    <a:pt x="15740" y="4770"/>
                  </a:cubicBezTo>
                  <a:cubicBezTo>
                    <a:pt x="15740" y="4572"/>
                    <a:pt x="15709" y="4404"/>
                    <a:pt x="15709" y="4221"/>
                  </a:cubicBezTo>
                  <a:lnTo>
                    <a:pt x="15709" y="4008"/>
                  </a:lnTo>
                  <a:cubicBezTo>
                    <a:pt x="15709" y="3718"/>
                    <a:pt x="15694" y="3414"/>
                    <a:pt x="15663" y="3124"/>
                  </a:cubicBezTo>
                  <a:cubicBezTo>
                    <a:pt x="15633" y="2972"/>
                    <a:pt x="15602" y="2865"/>
                    <a:pt x="15557" y="2774"/>
                  </a:cubicBezTo>
                  <a:cubicBezTo>
                    <a:pt x="15542" y="2728"/>
                    <a:pt x="15526" y="2667"/>
                    <a:pt x="15481" y="2637"/>
                  </a:cubicBezTo>
                  <a:lnTo>
                    <a:pt x="15435" y="2576"/>
                  </a:lnTo>
                  <a:cubicBezTo>
                    <a:pt x="15404" y="2561"/>
                    <a:pt x="15389" y="2545"/>
                    <a:pt x="15374" y="2545"/>
                  </a:cubicBezTo>
                  <a:cubicBezTo>
                    <a:pt x="15343" y="2515"/>
                    <a:pt x="15328" y="2515"/>
                    <a:pt x="15313" y="2515"/>
                  </a:cubicBezTo>
                  <a:lnTo>
                    <a:pt x="15252" y="2515"/>
                  </a:lnTo>
                  <a:cubicBezTo>
                    <a:pt x="15222" y="2545"/>
                    <a:pt x="15176" y="2545"/>
                    <a:pt x="15145" y="2561"/>
                  </a:cubicBezTo>
                  <a:lnTo>
                    <a:pt x="15130" y="2576"/>
                  </a:lnTo>
                  <a:cubicBezTo>
                    <a:pt x="15100" y="2576"/>
                    <a:pt x="15069" y="2591"/>
                    <a:pt x="15054" y="2622"/>
                  </a:cubicBezTo>
                  <a:cubicBezTo>
                    <a:pt x="15008" y="2637"/>
                    <a:pt x="14963" y="2667"/>
                    <a:pt x="14932" y="2698"/>
                  </a:cubicBezTo>
                  <a:lnTo>
                    <a:pt x="14704" y="2926"/>
                  </a:lnTo>
                  <a:cubicBezTo>
                    <a:pt x="14627" y="3002"/>
                    <a:pt x="14566" y="3048"/>
                    <a:pt x="14490" y="3170"/>
                  </a:cubicBezTo>
                  <a:cubicBezTo>
                    <a:pt x="14186" y="3581"/>
                    <a:pt x="14003" y="4038"/>
                    <a:pt x="13866" y="4404"/>
                  </a:cubicBezTo>
                  <a:cubicBezTo>
                    <a:pt x="13728" y="4724"/>
                    <a:pt x="13637" y="5074"/>
                    <a:pt x="13546" y="5379"/>
                  </a:cubicBezTo>
                  <a:cubicBezTo>
                    <a:pt x="13485" y="5532"/>
                    <a:pt x="13454" y="5669"/>
                    <a:pt x="13409" y="5821"/>
                  </a:cubicBezTo>
                  <a:cubicBezTo>
                    <a:pt x="13378" y="5989"/>
                    <a:pt x="13317" y="6141"/>
                    <a:pt x="13271" y="6293"/>
                  </a:cubicBezTo>
                  <a:cubicBezTo>
                    <a:pt x="13256" y="6370"/>
                    <a:pt x="13241" y="6461"/>
                    <a:pt x="13195" y="6552"/>
                  </a:cubicBezTo>
                  <a:lnTo>
                    <a:pt x="13180" y="6629"/>
                  </a:lnTo>
                  <a:lnTo>
                    <a:pt x="13165" y="6705"/>
                  </a:lnTo>
                  <a:cubicBezTo>
                    <a:pt x="13104" y="6842"/>
                    <a:pt x="13073" y="6979"/>
                    <a:pt x="13028" y="7116"/>
                  </a:cubicBezTo>
                  <a:lnTo>
                    <a:pt x="12967" y="7284"/>
                  </a:lnTo>
                  <a:lnTo>
                    <a:pt x="12921" y="7497"/>
                  </a:lnTo>
                  <a:cubicBezTo>
                    <a:pt x="12845" y="7771"/>
                    <a:pt x="12738" y="8061"/>
                    <a:pt x="12647" y="8350"/>
                  </a:cubicBezTo>
                  <a:cubicBezTo>
                    <a:pt x="12540" y="8731"/>
                    <a:pt x="12403" y="9051"/>
                    <a:pt x="12281" y="9371"/>
                  </a:cubicBezTo>
                  <a:cubicBezTo>
                    <a:pt x="12159" y="9721"/>
                    <a:pt x="12007" y="10087"/>
                    <a:pt x="11824" y="10407"/>
                  </a:cubicBezTo>
                  <a:cubicBezTo>
                    <a:pt x="11748" y="10559"/>
                    <a:pt x="11672" y="10712"/>
                    <a:pt x="11580" y="10879"/>
                  </a:cubicBezTo>
                  <a:cubicBezTo>
                    <a:pt x="11519" y="10971"/>
                    <a:pt x="11489" y="11047"/>
                    <a:pt x="11428" y="11123"/>
                  </a:cubicBezTo>
                  <a:cubicBezTo>
                    <a:pt x="11352" y="11245"/>
                    <a:pt x="11275" y="11382"/>
                    <a:pt x="11169" y="11535"/>
                  </a:cubicBezTo>
                  <a:cubicBezTo>
                    <a:pt x="11047" y="11702"/>
                    <a:pt x="10910" y="11854"/>
                    <a:pt x="10803" y="12007"/>
                  </a:cubicBezTo>
                  <a:cubicBezTo>
                    <a:pt x="10666" y="12174"/>
                    <a:pt x="10514" y="12327"/>
                    <a:pt x="10377" y="12464"/>
                  </a:cubicBezTo>
                  <a:cubicBezTo>
                    <a:pt x="10331" y="12525"/>
                    <a:pt x="10270" y="12571"/>
                    <a:pt x="10194" y="12632"/>
                  </a:cubicBezTo>
                  <a:cubicBezTo>
                    <a:pt x="10133" y="12677"/>
                    <a:pt x="10057" y="12708"/>
                    <a:pt x="9996" y="12753"/>
                  </a:cubicBezTo>
                  <a:lnTo>
                    <a:pt x="9980" y="12769"/>
                  </a:lnTo>
                  <a:cubicBezTo>
                    <a:pt x="9950" y="12784"/>
                    <a:pt x="9919" y="12784"/>
                    <a:pt x="9889" y="12799"/>
                  </a:cubicBezTo>
                  <a:cubicBezTo>
                    <a:pt x="9843" y="12799"/>
                    <a:pt x="9828" y="12830"/>
                    <a:pt x="9798" y="12830"/>
                  </a:cubicBezTo>
                  <a:cubicBezTo>
                    <a:pt x="9737" y="12830"/>
                    <a:pt x="9660" y="12830"/>
                    <a:pt x="9600" y="12799"/>
                  </a:cubicBezTo>
                  <a:cubicBezTo>
                    <a:pt x="9539" y="12784"/>
                    <a:pt x="9508" y="12753"/>
                    <a:pt x="9447" y="12708"/>
                  </a:cubicBezTo>
                  <a:cubicBezTo>
                    <a:pt x="9417" y="12677"/>
                    <a:pt x="9371" y="12601"/>
                    <a:pt x="9356" y="12540"/>
                  </a:cubicBezTo>
                  <a:cubicBezTo>
                    <a:pt x="9356" y="12479"/>
                    <a:pt x="9356" y="12403"/>
                    <a:pt x="9371" y="12327"/>
                  </a:cubicBezTo>
                  <a:cubicBezTo>
                    <a:pt x="9386" y="12296"/>
                    <a:pt x="9386" y="12251"/>
                    <a:pt x="9417" y="12220"/>
                  </a:cubicBezTo>
                  <a:cubicBezTo>
                    <a:pt x="9432" y="12174"/>
                    <a:pt x="9447" y="12113"/>
                    <a:pt x="9462" y="12083"/>
                  </a:cubicBezTo>
                  <a:cubicBezTo>
                    <a:pt x="9523" y="11992"/>
                    <a:pt x="9569" y="11915"/>
                    <a:pt x="9615" y="11809"/>
                  </a:cubicBezTo>
                  <a:cubicBezTo>
                    <a:pt x="9660" y="11763"/>
                    <a:pt x="9691" y="11687"/>
                    <a:pt x="9737" y="11626"/>
                  </a:cubicBezTo>
                  <a:lnTo>
                    <a:pt x="9752" y="11580"/>
                  </a:lnTo>
                  <a:lnTo>
                    <a:pt x="9798" y="11504"/>
                  </a:lnTo>
                  <a:lnTo>
                    <a:pt x="9965" y="11230"/>
                  </a:lnTo>
                  <a:cubicBezTo>
                    <a:pt x="10026" y="11123"/>
                    <a:pt x="10057" y="11032"/>
                    <a:pt x="10102" y="10956"/>
                  </a:cubicBezTo>
                  <a:cubicBezTo>
                    <a:pt x="10118" y="10879"/>
                    <a:pt x="10133" y="10849"/>
                    <a:pt x="10133" y="10788"/>
                  </a:cubicBezTo>
                  <a:lnTo>
                    <a:pt x="10133" y="10651"/>
                  </a:lnTo>
                  <a:cubicBezTo>
                    <a:pt x="10133" y="10620"/>
                    <a:pt x="10118" y="10559"/>
                    <a:pt x="10118" y="10514"/>
                  </a:cubicBezTo>
                  <a:cubicBezTo>
                    <a:pt x="10102" y="10438"/>
                    <a:pt x="10072" y="10361"/>
                    <a:pt x="10057" y="10316"/>
                  </a:cubicBezTo>
                  <a:cubicBezTo>
                    <a:pt x="10041" y="10270"/>
                    <a:pt x="9996" y="10239"/>
                    <a:pt x="9980" y="10194"/>
                  </a:cubicBezTo>
                  <a:lnTo>
                    <a:pt x="9919" y="10133"/>
                  </a:lnTo>
                  <a:cubicBezTo>
                    <a:pt x="9904" y="10118"/>
                    <a:pt x="9889" y="10102"/>
                    <a:pt x="9874" y="10102"/>
                  </a:cubicBezTo>
                  <a:cubicBezTo>
                    <a:pt x="9828" y="10102"/>
                    <a:pt x="9813" y="10087"/>
                    <a:pt x="9767" y="10087"/>
                  </a:cubicBezTo>
                  <a:lnTo>
                    <a:pt x="9645" y="10087"/>
                  </a:lnTo>
                  <a:cubicBezTo>
                    <a:pt x="9569" y="10102"/>
                    <a:pt x="9493" y="10118"/>
                    <a:pt x="9386" y="10163"/>
                  </a:cubicBezTo>
                  <a:cubicBezTo>
                    <a:pt x="9371" y="10179"/>
                    <a:pt x="9356" y="10179"/>
                    <a:pt x="9341" y="10194"/>
                  </a:cubicBezTo>
                  <a:cubicBezTo>
                    <a:pt x="9234" y="10239"/>
                    <a:pt x="9127" y="10285"/>
                    <a:pt x="9036" y="10361"/>
                  </a:cubicBezTo>
                  <a:cubicBezTo>
                    <a:pt x="8914" y="10438"/>
                    <a:pt x="8807" y="10544"/>
                    <a:pt x="8655" y="10651"/>
                  </a:cubicBezTo>
                  <a:cubicBezTo>
                    <a:pt x="8381" y="10879"/>
                    <a:pt x="8091" y="11123"/>
                    <a:pt x="7771" y="11458"/>
                  </a:cubicBezTo>
                  <a:cubicBezTo>
                    <a:pt x="7558" y="11656"/>
                    <a:pt x="7360" y="11885"/>
                    <a:pt x="7101" y="12159"/>
                  </a:cubicBezTo>
                  <a:lnTo>
                    <a:pt x="7009" y="12251"/>
                  </a:lnTo>
                  <a:lnTo>
                    <a:pt x="6918" y="12342"/>
                  </a:lnTo>
                  <a:cubicBezTo>
                    <a:pt x="6674" y="12616"/>
                    <a:pt x="6400" y="12875"/>
                    <a:pt x="6110" y="13150"/>
                  </a:cubicBezTo>
                  <a:cubicBezTo>
                    <a:pt x="5836" y="13393"/>
                    <a:pt x="5547" y="13637"/>
                    <a:pt x="5242" y="13866"/>
                  </a:cubicBezTo>
                  <a:cubicBezTo>
                    <a:pt x="4953" y="14094"/>
                    <a:pt x="4633" y="14307"/>
                    <a:pt x="4282" y="14506"/>
                  </a:cubicBezTo>
                  <a:cubicBezTo>
                    <a:pt x="4130" y="14597"/>
                    <a:pt x="3962" y="14673"/>
                    <a:pt x="3795" y="14765"/>
                  </a:cubicBezTo>
                  <a:lnTo>
                    <a:pt x="3277" y="14993"/>
                  </a:lnTo>
                  <a:cubicBezTo>
                    <a:pt x="2941" y="15145"/>
                    <a:pt x="2561" y="15267"/>
                    <a:pt x="2149" y="15374"/>
                  </a:cubicBezTo>
                  <a:cubicBezTo>
                    <a:pt x="1997" y="15420"/>
                    <a:pt x="1829" y="15450"/>
                    <a:pt x="1601" y="15511"/>
                  </a:cubicBezTo>
                  <a:cubicBezTo>
                    <a:pt x="1433" y="15542"/>
                    <a:pt x="1265" y="15587"/>
                    <a:pt x="1113" y="15603"/>
                  </a:cubicBezTo>
                  <a:cubicBezTo>
                    <a:pt x="778" y="15648"/>
                    <a:pt x="443" y="15679"/>
                    <a:pt x="92" y="15694"/>
                  </a:cubicBezTo>
                  <a:cubicBezTo>
                    <a:pt x="77" y="15694"/>
                    <a:pt x="47" y="15694"/>
                    <a:pt x="1" y="15724"/>
                  </a:cubicBezTo>
                  <a:cubicBezTo>
                    <a:pt x="16" y="15801"/>
                    <a:pt x="47" y="15846"/>
                    <a:pt x="123" y="15907"/>
                  </a:cubicBezTo>
                  <a:cubicBezTo>
                    <a:pt x="158" y="15954"/>
                    <a:pt x="201" y="15974"/>
                    <a:pt x="254" y="15974"/>
                  </a:cubicBezTo>
                  <a:cubicBezTo>
                    <a:pt x="270" y="15974"/>
                    <a:pt x="288" y="15972"/>
                    <a:pt x="306" y="15968"/>
                  </a:cubicBezTo>
                  <a:cubicBezTo>
                    <a:pt x="321" y="15968"/>
                    <a:pt x="351" y="15968"/>
                    <a:pt x="382" y="15953"/>
                  </a:cubicBezTo>
                  <a:lnTo>
                    <a:pt x="397" y="15953"/>
                  </a:lnTo>
                  <a:cubicBezTo>
                    <a:pt x="626" y="16060"/>
                    <a:pt x="839" y="16181"/>
                    <a:pt x="1067" y="16273"/>
                  </a:cubicBezTo>
                  <a:cubicBezTo>
                    <a:pt x="2650" y="16975"/>
                    <a:pt x="4438" y="17340"/>
                    <a:pt x="6258" y="17340"/>
                  </a:cubicBezTo>
                  <a:cubicBezTo>
                    <a:pt x="6295" y="17340"/>
                    <a:pt x="6332" y="17340"/>
                    <a:pt x="6369" y="17339"/>
                  </a:cubicBezTo>
                  <a:cubicBezTo>
                    <a:pt x="8198" y="17324"/>
                    <a:pt x="9996" y="16913"/>
                    <a:pt x="11626" y="16212"/>
                  </a:cubicBezTo>
                  <a:cubicBezTo>
                    <a:pt x="11778" y="16136"/>
                    <a:pt x="11900" y="16075"/>
                    <a:pt x="12053" y="15999"/>
                  </a:cubicBezTo>
                  <a:cubicBezTo>
                    <a:pt x="12723" y="15663"/>
                    <a:pt x="13348" y="15283"/>
                    <a:pt x="13927" y="14841"/>
                  </a:cubicBezTo>
                  <a:cubicBezTo>
                    <a:pt x="14673" y="14292"/>
                    <a:pt x="15298" y="13668"/>
                    <a:pt x="15816" y="12982"/>
                  </a:cubicBezTo>
                  <a:cubicBezTo>
                    <a:pt x="16928" y="11504"/>
                    <a:pt x="17614" y="9645"/>
                    <a:pt x="17720" y="7741"/>
                  </a:cubicBezTo>
                  <a:cubicBezTo>
                    <a:pt x="17766" y="6537"/>
                    <a:pt x="17614" y="5349"/>
                    <a:pt x="17446" y="4237"/>
                  </a:cubicBezTo>
                  <a:lnTo>
                    <a:pt x="17385" y="3886"/>
                  </a:lnTo>
                  <a:cubicBezTo>
                    <a:pt x="17263" y="2881"/>
                    <a:pt x="17111" y="1860"/>
                    <a:pt x="17080" y="808"/>
                  </a:cubicBezTo>
                  <a:cubicBezTo>
                    <a:pt x="17080" y="534"/>
                    <a:pt x="17080" y="275"/>
                    <a:pt x="171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35"/>
            <p:cNvSpPr/>
            <p:nvPr/>
          </p:nvSpPr>
          <p:spPr>
            <a:xfrm>
              <a:off x="396175" y="2910825"/>
              <a:ext cx="525675" cy="457100"/>
            </a:xfrm>
            <a:custGeom>
              <a:rect b="b" l="l" r="r" t="t"/>
              <a:pathLst>
                <a:path extrusionOk="0" h="18284" w="21027">
                  <a:moveTo>
                    <a:pt x="20950" y="0"/>
                  </a:moveTo>
                  <a:cubicBezTo>
                    <a:pt x="20950" y="0"/>
                    <a:pt x="20950" y="0"/>
                    <a:pt x="20950" y="0"/>
                  </a:cubicBezTo>
                  <a:lnTo>
                    <a:pt x="20950" y="0"/>
                  </a:lnTo>
                  <a:cubicBezTo>
                    <a:pt x="20950" y="15"/>
                    <a:pt x="20947" y="23"/>
                    <a:pt x="20945" y="23"/>
                  </a:cubicBezTo>
                  <a:cubicBezTo>
                    <a:pt x="20943" y="23"/>
                    <a:pt x="20943" y="15"/>
                    <a:pt x="20950" y="0"/>
                  </a:cubicBezTo>
                  <a:lnTo>
                    <a:pt x="20950" y="0"/>
                  </a:lnTo>
                  <a:cubicBezTo>
                    <a:pt x="20128" y="1143"/>
                    <a:pt x="19213" y="2179"/>
                    <a:pt x="18254" y="3154"/>
                  </a:cubicBezTo>
                  <a:cubicBezTo>
                    <a:pt x="17979" y="3413"/>
                    <a:pt x="17690" y="3687"/>
                    <a:pt x="17431" y="3931"/>
                  </a:cubicBezTo>
                  <a:cubicBezTo>
                    <a:pt x="17431" y="3718"/>
                    <a:pt x="17461" y="3489"/>
                    <a:pt x="17507" y="3276"/>
                  </a:cubicBezTo>
                  <a:cubicBezTo>
                    <a:pt x="17598" y="2849"/>
                    <a:pt x="17736" y="2423"/>
                    <a:pt x="17949" y="2026"/>
                  </a:cubicBezTo>
                  <a:lnTo>
                    <a:pt x="17949" y="2042"/>
                  </a:lnTo>
                  <a:cubicBezTo>
                    <a:pt x="17995" y="1935"/>
                    <a:pt x="18056" y="1828"/>
                    <a:pt x="18116" y="1722"/>
                  </a:cubicBezTo>
                  <a:cubicBezTo>
                    <a:pt x="18132" y="1706"/>
                    <a:pt x="18116" y="1661"/>
                    <a:pt x="18101" y="1661"/>
                  </a:cubicBezTo>
                  <a:cubicBezTo>
                    <a:pt x="18081" y="1661"/>
                    <a:pt x="18067" y="1654"/>
                    <a:pt x="18061" y="1654"/>
                  </a:cubicBezTo>
                  <a:cubicBezTo>
                    <a:pt x="18057" y="1654"/>
                    <a:pt x="18056" y="1656"/>
                    <a:pt x="18056" y="1661"/>
                  </a:cubicBezTo>
                  <a:cubicBezTo>
                    <a:pt x="18056" y="1661"/>
                    <a:pt x="18040" y="1661"/>
                    <a:pt x="18040" y="1676"/>
                  </a:cubicBezTo>
                  <a:cubicBezTo>
                    <a:pt x="17827" y="2057"/>
                    <a:pt x="17644" y="2438"/>
                    <a:pt x="17522" y="2864"/>
                  </a:cubicBezTo>
                  <a:cubicBezTo>
                    <a:pt x="17461" y="3078"/>
                    <a:pt x="17416" y="3261"/>
                    <a:pt x="17370" y="3474"/>
                  </a:cubicBezTo>
                  <a:cubicBezTo>
                    <a:pt x="17339" y="3687"/>
                    <a:pt x="17294" y="3885"/>
                    <a:pt x="17294" y="4098"/>
                  </a:cubicBezTo>
                  <a:cubicBezTo>
                    <a:pt x="16821" y="4540"/>
                    <a:pt x="16349" y="4952"/>
                    <a:pt x="15846" y="5378"/>
                  </a:cubicBezTo>
                  <a:lnTo>
                    <a:pt x="13332" y="7496"/>
                  </a:lnTo>
                  <a:cubicBezTo>
                    <a:pt x="13150" y="7664"/>
                    <a:pt x="12936" y="7816"/>
                    <a:pt x="12738" y="7984"/>
                  </a:cubicBezTo>
                  <a:cubicBezTo>
                    <a:pt x="12738" y="7953"/>
                    <a:pt x="12738" y="7907"/>
                    <a:pt x="12723" y="7892"/>
                  </a:cubicBezTo>
                  <a:cubicBezTo>
                    <a:pt x="12708" y="7603"/>
                    <a:pt x="12708" y="7313"/>
                    <a:pt x="12723" y="7039"/>
                  </a:cubicBezTo>
                  <a:cubicBezTo>
                    <a:pt x="12738" y="6734"/>
                    <a:pt x="12799" y="6445"/>
                    <a:pt x="12845" y="6155"/>
                  </a:cubicBezTo>
                  <a:cubicBezTo>
                    <a:pt x="12891" y="5851"/>
                    <a:pt x="12967" y="5546"/>
                    <a:pt x="13073" y="5256"/>
                  </a:cubicBezTo>
                  <a:cubicBezTo>
                    <a:pt x="13150" y="4982"/>
                    <a:pt x="13241" y="4693"/>
                    <a:pt x="13348" y="4403"/>
                  </a:cubicBezTo>
                  <a:cubicBezTo>
                    <a:pt x="13546" y="3870"/>
                    <a:pt x="13774" y="3352"/>
                    <a:pt x="14018" y="2864"/>
                  </a:cubicBezTo>
                  <a:cubicBezTo>
                    <a:pt x="14033" y="2849"/>
                    <a:pt x="14018" y="2803"/>
                    <a:pt x="14003" y="2803"/>
                  </a:cubicBezTo>
                  <a:lnTo>
                    <a:pt x="13957" y="2803"/>
                  </a:lnTo>
                  <a:cubicBezTo>
                    <a:pt x="13942" y="2803"/>
                    <a:pt x="13942" y="2819"/>
                    <a:pt x="13942" y="2819"/>
                  </a:cubicBezTo>
                  <a:lnTo>
                    <a:pt x="13774" y="3169"/>
                  </a:lnTo>
                  <a:cubicBezTo>
                    <a:pt x="13576" y="3580"/>
                    <a:pt x="13378" y="3992"/>
                    <a:pt x="13195" y="4403"/>
                  </a:cubicBezTo>
                  <a:cubicBezTo>
                    <a:pt x="13012" y="4845"/>
                    <a:pt x="12814" y="5302"/>
                    <a:pt x="12692" y="5759"/>
                  </a:cubicBezTo>
                  <a:cubicBezTo>
                    <a:pt x="12616" y="5988"/>
                    <a:pt x="12555" y="6216"/>
                    <a:pt x="12494" y="6445"/>
                  </a:cubicBezTo>
                  <a:cubicBezTo>
                    <a:pt x="12433" y="6673"/>
                    <a:pt x="12403" y="6902"/>
                    <a:pt x="12388" y="7146"/>
                  </a:cubicBezTo>
                  <a:cubicBezTo>
                    <a:pt x="12357" y="7374"/>
                    <a:pt x="12342" y="7603"/>
                    <a:pt x="12357" y="7816"/>
                  </a:cubicBezTo>
                  <a:cubicBezTo>
                    <a:pt x="12357" y="7923"/>
                    <a:pt x="12388" y="8060"/>
                    <a:pt x="12403" y="8182"/>
                  </a:cubicBezTo>
                  <a:cubicBezTo>
                    <a:pt x="12403" y="8212"/>
                    <a:pt x="12403" y="8227"/>
                    <a:pt x="12418" y="8273"/>
                  </a:cubicBezTo>
                  <a:cubicBezTo>
                    <a:pt x="11504" y="9050"/>
                    <a:pt x="10636" y="9858"/>
                    <a:pt x="9798" y="10696"/>
                  </a:cubicBezTo>
                  <a:cubicBezTo>
                    <a:pt x="9584" y="10894"/>
                    <a:pt x="9386" y="11107"/>
                    <a:pt x="9188" y="11320"/>
                  </a:cubicBezTo>
                  <a:cubicBezTo>
                    <a:pt x="9158" y="11305"/>
                    <a:pt x="9158" y="11259"/>
                    <a:pt x="9142" y="11244"/>
                  </a:cubicBezTo>
                  <a:cubicBezTo>
                    <a:pt x="9051" y="11000"/>
                    <a:pt x="8975" y="10741"/>
                    <a:pt x="8929" y="10482"/>
                  </a:cubicBezTo>
                  <a:cubicBezTo>
                    <a:pt x="8883" y="10208"/>
                    <a:pt x="8838" y="9949"/>
                    <a:pt x="8823" y="9675"/>
                  </a:cubicBezTo>
                  <a:cubicBezTo>
                    <a:pt x="8777" y="9263"/>
                    <a:pt x="8807" y="8837"/>
                    <a:pt x="8838" y="8425"/>
                  </a:cubicBezTo>
                  <a:cubicBezTo>
                    <a:pt x="8883" y="7999"/>
                    <a:pt x="8929" y="7588"/>
                    <a:pt x="9005" y="7161"/>
                  </a:cubicBezTo>
                  <a:cubicBezTo>
                    <a:pt x="9142" y="6460"/>
                    <a:pt x="9341" y="5759"/>
                    <a:pt x="9539" y="5074"/>
                  </a:cubicBezTo>
                  <a:cubicBezTo>
                    <a:pt x="9539" y="5058"/>
                    <a:pt x="9539" y="5013"/>
                    <a:pt x="9508" y="5013"/>
                  </a:cubicBezTo>
                  <a:lnTo>
                    <a:pt x="9462" y="5013"/>
                  </a:lnTo>
                  <a:cubicBezTo>
                    <a:pt x="9447" y="5013"/>
                    <a:pt x="9447" y="5028"/>
                    <a:pt x="9447" y="5028"/>
                  </a:cubicBezTo>
                  <a:cubicBezTo>
                    <a:pt x="9356" y="5378"/>
                    <a:pt x="9234" y="5713"/>
                    <a:pt x="9142" y="6064"/>
                  </a:cubicBezTo>
                  <a:cubicBezTo>
                    <a:pt x="8883" y="7009"/>
                    <a:pt x="8670" y="7984"/>
                    <a:pt x="8594" y="8974"/>
                  </a:cubicBezTo>
                  <a:cubicBezTo>
                    <a:pt x="8533" y="9873"/>
                    <a:pt x="8579" y="10787"/>
                    <a:pt x="8883" y="11625"/>
                  </a:cubicBezTo>
                  <a:cubicBezTo>
                    <a:pt x="8137" y="12402"/>
                    <a:pt x="7406" y="13210"/>
                    <a:pt x="6629" y="13971"/>
                  </a:cubicBezTo>
                  <a:cubicBezTo>
                    <a:pt x="6598" y="14002"/>
                    <a:pt x="6552" y="14048"/>
                    <a:pt x="6491" y="14078"/>
                  </a:cubicBezTo>
                  <a:cubicBezTo>
                    <a:pt x="6339" y="13590"/>
                    <a:pt x="6263" y="13072"/>
                    <a:pt x="6232" y="12554"/>
                  </a:cubicBezTo>
                  <a:cubicBezTo>
                    <a:pt x="6171" y="11473"/>
                    <a:pt x="6324" y="10391"/>
                    <a:pt x="6537" y="9324"/>
                  </a:cubicBezTo>
                  <a:cubicBezTo>
                    <a:pt x="6568" y="9126"/>
                    <a:pt x="6613" y="8959"/>
                    <a:pt x="6644" y="8761"/>
                  </a:cubicBezTo>
                  <a:cubicBezTo>
                    <a:pt x="6644" y="8745"/>
                    <a:pt x="6644" y="8715"/>
                    <a:pt x="6613" y="8715"/>
                  </a:cubicBezTo>
                  <a:lnTo>
                    <a:pt x="6568" y="8715"/>
                  </a:lnTo>
                  <a:cubicBezTo>
                    <a:pt x="6552" y="8715"/>
                    <a:pt x="6552" y="8730"/>
                    <a:pt x="6552" y="8730"/>
                  </a:cubicBezTo>
                  <a:cubicBezTo>
                    <a:pt x="6446" y="9187"/>
                    <a:pt x="6339" y="9660"/>
                    <a:pt x="6248" y="10117"/>
                  </a:cubicBezTo>
                  <a:cubicBezTo>
                    <a:pt x="6156" y="10619"/>
                    <a:pt x="6080" y="11122"/>
                    <a:pt x="6034" y="11640"/>
                  </a:cubicBezTo>
                  <a:cubicBezTo>
                    <a:pt x="6004" y="12158"/>
                    <a:pt x="5989" y="12646"/>
                    <a:pt x="6019" y="13164"/>
                  </a:cubicBezTo>
                  <a:cubicBezTo>
                    <a:pt x="6034" y="13560"/>
                    <a:pt x="6111" y="13971"/>
                    <a:pt x="6217" y="14352"/>
                  </a:cubicBezTo>
                  <a:cubicBezTo>
                    <a:pt x="5273" y="15221"/>
                    <a:pt x="4282" y="16028"/>
                    <a:pt x="3185" y="16653"/>
                  </a:cubicBezTo>
                  <a:cubicBezTo>
                    <a:pt x="2728" y="16897"/>
                    <a:pt x="2256" y="17125"/>
                    <a:pt x="1753" y="17323"/>
                  </a:cubicBezTo>
                  <a:cubicBezTo>
                    <a:pt x="1494" y="17415"/>
                    <a:pt x="1220" y="17506"/>
                    <a:pt x="961" y="17582"/>
                  </a:cubicBezTo>
                  <a:lnTo>
                    <a:pt x="153" y="17811"/>
                  </a:lnTo>
                  <a:cubicBezTo>
                    <a:pt x="92" y="17826"/>
                    <a:pt x="47" y="17887"/>
                    <a:pt x="16" y="17948"/>
                  </a:cubicBezTo>
                  <a:cubicBezTo>
                    <a:pt x="1" y="18009"/>
                    <a:pt x="1" y="18085"/>
                    <a:pt x="16" y="18131"/>
                  </a:cubicBezTo>
                  <a:cubicBezTo>
                    <a:pt x="62" y="18253"/>
                    <a:pt x="169" y="18283"/>
                    <a:pt x="290" y="18283"/>
                  </a:cubicBezTo>
                  <a:cubicBezTo>
                    <a:pt x="473" y="18268"/>
                    <a:pt x="671" y="18237"/>
                    <a:pt x="854" y="18192"/>
                  </a:cubicBezTo>
                  <a:cubicBezTo>
                    <a:pt x="1052" y="18161"/>
                    <a:pt x="1235" y="18100"/>
                    <a:pt x="1433" y="18039"/>
                  </a:cubicBezTo>
                  <a:cubicBezTo>
                    <a:pt x="1768" y="17948"/>
                    <a:pt x="2103" y="17826"/>
                    <a:pt x="2439" y="17674"/>
                  </a:cubicBezTo>
                  <a:cubicBezTo>
                    <a:pt x="3063" y="17415"/>
                    <a:pt x="3673" y="17095"/>
                    <a:pt x="4267" y="16714"/>
                  </a:cubicBezTo>
                  <a:cubicBezTo>
                    <a:pt x="4876" y="16302"/>
                    <a:pt x="5425" y="15830"/>
                    <a:pt x="5958" y="15343"/>
                  </a:cubicBezTo>
                  <a:cubicBezTo>
                    <a:pt x="6171" y="15145"/>
                    <a:pt x="6370" y="14962"/>
                    <a:pt x="6568" y="14748"/>
                  </a:cubicBezTo>
                  <a:cubicBezTo>
                    <a:pt x="6720" y="14825"/>
                    <a:pt x="6872" y="14901"/>
                    <a:pt x="7025" y="14962"/>
                  </a:cubicBezTo>
                  <a:cubicBezTo>
                    <a:pt x="7284" y="15053"/>
                    <a:pt x="7527" y="15145"/>
                    <a:pt x="7786" y="15221"/>
                  </a:cubicBezTo>
                  <a:cubicBezTo>
                    <a:pt x="8015" y="15297"/>
                    <a:pt x="8274" y="15358"/>
                    <a:pt x="8503" y="15388"/>
                  </a:cubicBezTo>
                  <a:cubicBezTo>
                    <a:pt x="8746" y="15449"/>
                    <a:pt x="8975" y="15495"/>
                    <a:pt x="9219" y="15525"/>
                  </a:cubicBezTo>
                  <a:cubicBezTo>
                    <a:pt x="9721" y="15602"/>
                    <a:pt x="10209" y="15663"/>
                    <a:pt x="10712" y="15693"/>
                  </a:cubicBezTo>
                  <a:cubicBezTo>
                    <a:pt x="11027" y="15713"/>
                    <a:pt x="11343" y="15723"/>
                    <a:pt x="11660" y="15723"/>
                  </a:cubicBezTo>
                  <a:cubicBezTo>
                    <a:pt x="12295" y="15723"/>
                    <a:pt x="12931" y="15683"/>
                    <a:pt x="13561" y="15602"/>
                  </a:cubicBezTo>
                  <a:cubicBezTo>
                    <a:pt x="13576" y="15602"/>
                    <a:pt x="13607" y="15586"/>
                    <a:pt x="13607" y="15541"/>
                  </a:cubicBezTo>
                  <a:cubicBezTo>
                    <a:pt x="13607" y="15525"/>
                    <a:pt x="13576" y="15510"/>
                    <a:pt x="13546" y="15510"/>
                  </a:cubicBezTo>
                  <a:cubicBezTo>
                    <a:pt x="13015" y="15571"/>
                    <a:pt x="12484" y="15601"/>
                    <a:pt x="11953" y="15602"/>
                  </a:cubicBezTo>
                  <a:lnTo>
                    <a:pt x="11953" y="15602"/>
                  </a:lnTo>
                  <a:cubicBezTo>
                    <a:pt x="11407" y="15601"/>
                    <a:pt x="10831" y="15571"/>
                    <a:pt x="10285" y="15510"/>
                  </a:cubicBezTo>
                  <a:cubicBezTo>
                    <a:pt x="10026" y="15464"/>
                    <a:pt x="9737" y="15434"/>
                    <a:pt x="9462" y="15388"/>
                  </a:cubicBezTo>
                  <a:cubicBezTo>
                    <a:pt x="9203" y="15343"/>
                    <a:pt x="8929" y="15282"/>
                    <a:pt x="8655" y="15205"/>
                  </a:cubicBezTo>
                  <a:lnTo>
                    <a:pt x="8670" y="15205"/>
                  </a:lnTo>
                  <a:cubicBezTo>
                    <a:pt x="8472" y="15145"/>
                    <a:pt x="8274" y="15084"/>
                    <a:pt x="8076" y="15038"/>
                  </a:cubicBezTo>
                  <a:cubicBezTo>
                    <a:pt x="7893" y="14977"/>
                    <a:pt x="7695" y="14901"/>
                    <a:pt x="7512" y="14825"/>
                  </a:cubicBezTo>
                  <a:cubicBezTo>
                    <a:pt x="7314" y="14748"/>
                    <a:pt x="7131" y="14672"/>
                    <a:pt x="6949" y="14596"/>
                  </a:cubicBezTo>
                  <a:cubicBezTo>
                    <a:pt x="6903" y="14581"/>
                    <a:pt x="6842" y="14535"/>
                    <a:pt x="6781" y="14520"/>
                  </a:cubicBezTo>
                  <a:cubicBezTo>
                    <a:pt x="7055" y="14246"/>
                    <a:pt x="7299" y="13987"/>
                    <a:pt x="7543" y="13712"/>
                  </a:cubicBezTo>
                  <a:cubicBezTo>
                    <a:pt x="7786" y="13453"/>
                    <a:pt x="8061" y="13164"/>
                    <a:pt x="8305" y="12874"/>
                  </a:cubicBezTo>
                  <a:cubicBezTo>
                    <a:pt x="8548" y="12615"/>
                    <a:pt x="8807" y="12326"/>
                    <a:pt x="9051" y="12067"/>
                  </a:cubicBezTo>
                  <a:cubicBezTo>
                    <a:pt x="9356" y="12234"/>
                    <a:pt x="9660" y="12387"/>
                    <a:pt x="9980" y="12493"/>
                  </a:cubicBezTo>
                  <a:cubicBezTo>
                    <a:pt x="10361" y="12646"/>
                    <a:pt x="10757" y="12783"/>
                    <a:pt x="11169" y="12874"/>
                  </a:cubicBezTo>
                  <a:cubicBezTo>
                    <a:pt x="11367" y="12935"/>
                    <a:pt x="11565" y="12981"/>
                    <a:pt x="11778" y="13012"/>
                  </a:cubicBezTo>
                  <a:cubicBezTo>
                    <a:pt x="11976" y="13057"/>
                    <a:pt x="12174" y="13088"/>
                    <a:pt x="12388" y="13133"/>
                  </a:cubicBezTo>
                  <a:cubicBezTo>
                    <a:pt x="12784" y="13179"/>
                    <a:pt x="13195" y="13240"/>
                    <a:pt x="13607" y="13255"/>
                  </a:cubicBezTo>
                  <a:cubicBezTo>
                    <a:pt x="13847" y="13271"/>
                    <a:pt x="14087" y="13279"/>
                    <a:pt x="14327" y="13279"/>
                  </a:cubicBezTo>
                  <a:cubicBezTo>
                    <a:pt x="15015" y="13279"/>
                    <a:pt x="15702" y="13216"/>
                    <a:pt x="16380" y="13103"/>
                  </a:cubicBezTo>
                  <a:cubicBezTo>
                    <a:pt x="16837" y="13027"/>
                    <a:pt x="17294" y="12935"/>
                    <a:pt x="17736" y="12798"/>
                  </a:cubicBezTo>
                  <a:cubicBezTo>
                    <a:pt x="18193" y="12676"/>
                    <a:pt x="18634" y="12524"/>
                    <a:pt x="19061" y="12341"/>
                  </a:cubicBezTo>
                  <a:cubicBezTo>
                    <a:pt x="19113" y="12328"/>
                    <a:pt x="19098" y="12259"/>
                    <a:pt x="19054" y="12259"/>
                  </a:cubicBezTo>
                  <a:cubicBezTo>
                    <a:pt x="19047" y="12259"/>
                    <a:pt x="19039" y="12261"/>
                    <a:pt x="19031" y="12265"/>
                  </a:cubicBezTo>
                  <a:cubicBezTo>
                    <a:pt x="18558" y="12463"/>
                    <a:pt x="18071" y="12615"/>
                    <a:pt x="17583" y="12752"/>
                  </a:cubicBezTo>
                  <a:lnTo>
                    <a:pt x="17598" y="12752"/>
                  </a:lnTo>
                  <a:cubicBezTo>
                    <a:pt x="17111" y="12874"/>
                    <a:pt x="16593" y="12981"/>
                    <a:pt x="16075" y="13027"/>
                  </a:cubicBezTo>
                  <a:cubicBezTo>
                    <a:pt x="15592" y="13087"/>
                    <a:pt x="15079" y="13133"/>
                    <a:pt x="14580" y="13133"/>
                  </a:cubicBezTo>
                  <a:lnTo>
                    <a:pt x="14580" y="13133"/>
                  </a:lnTo>
                  <a:cubicBezTo>
                    <a:pt x="14099" y="13133"/>
                    <a:pt x="13632" y="13102"/>
                    <a:pt x="13165" y="13057"/>
                  </a:cubicBezTo>
                  <a:cubicBezTo>
                    <a:pt x="12708" y="12996"/>
                    <a:pt x="12235" y="12920"/>
                    <a:pt x="11794" y="12798"/>
                  </a:cubicBezTo>
                  <a:cubicBezTo>
                    <a:pt x="11291" y="12676"/>
                    <a:pt x="10818" y="12524"/>
                    <a:pt x="10361" y="12326"/>
                  </a:cubicBezTo>
                  <a:cubicBezTo>
                    <a:pt x="10133" y="12234"/>
                    <a:pt x="9904" y="12113"/>
                    <a:pt x="9676" y="12021"/>
                  </a:cubicBezTo>
                  <a:cubicBezTo>
                    <a:pt x="9539" y="11960"/>
                    <a:pt x="9432" y="11884"/>
                    <a:pt x="9295" y="11838"/>
                  </a:cubicBezTo>
                  <a:cubicBezTo>
                    <a:pt x="9295" y="11838"/>
                    <a:pt x="9295" y="11808"/>
                    <a:pt x="9310" y="11808"/>
                  </a:cubicBezTo>
                  <a:cubicBezTo>
                    <a:pt x="9767" y="11320"/>
                    <a:pt x="10224" y="10848"/>
                    <a:pt x="10712" y="10360"/>
                  </a:cubicBezTo>
                  <a:cubicBezTo>
                    <a:pt x="11291" y="9781"/>
                    <a:pt x="11931" y="9203"/>
                    <a:pt x="12555" y="8639"/>
                  </a:cubicBezTo>
                  <a:cubicBezTo>
                    <a:pt x="12616" y="8669"/>
                    <a:pt x="12692" y="8685"/>
                    <a:pt x="12738" y="8730"/>
                  </a:cubicBezTo>
                  <a:cubicBezTo>
                    <a:pt x="12860" y="8791"/>
                    <a:pt x="12967" y="8822"/>
                    <a:pt x="13089" y="8867"/>
                  </a:cubicBezTo>
                  <a:cubicBezTo>
                    <a:pt x="13317" y="8928"/>
                    <a:pt x="13546" y="8989"/>
                    <a:pt x="13789" y="9050"/>
                  </a:cubicBezTo>
                  <a:lnTo>
                    <a:pt x="14475" y="9172"/>
                  </a:lnTo>
                  <a:cubicBezTo>
                    <a:pt x="14704" y="9203"/>
                    <a:pt x="14947" y="9218"/>
                    <a:pt x="15176" y="9248"/>
                  </a:cubicBezTo>
                  <a:cubicBezTo>
                    <a:pt x="15421" y="9264"/>
                    <a:pt x="15666" y="9272"/>
                    <a:pt x="15912" y="9272"/>
                  </a:cubicBezTo>
                  <a:cubicBezTo>
                    <a:pt x="17545" y="9272"/>
                    <a:pt x="19181" y="8924"/>
                    <a:pt x="20691" y="8288"/>
                  </a:cubicBezTo>
                  <a:cubicBezTo>
                    <a:pt x="20729" y="8276"/>
                    <a:pt x="20715" y="8201"/>
                    <a:pt x="20674" y="8201"/>
                  </a:cubicBezTo>
                  <a:cubicBezTo>
                    <a:pt x="20666" y="8201"/>
                    <a:pt x="20656" y="8204"/>
                    <a:pt x="20646" y="8212"/>
                  </a:cubicBezTo>
                  <a:cubicBezTo>
                    <a:pt x="20173" y="8410"/>
                    <a:pt x="19671" y="8578"/>
                    <a:pt x="19183" y="8715"/>
                  </a:cubicBezTo>
                  <a:lnTo>
                    <a:pt x="19168" y="8715"/>
                  </a:lnTo>
                  <a:cubicBezTo>
                    <a:pt x="18711" y="8822"/>
                    <a:pt x="18223" y="8913"/>
                    <a:pt x="17751" y="8989"/>
                  </a:cubicBezTo>
                  <a:cubicBezTo>
                    <a:pt x="17294" y="9050"/>
                    <a:pt x="16821" y="9096"/>
                    <a:pt x="16364" y="9096"/>
                  </a:cubicBezTo>
                  <a:cubicBezTo>
                    <a:pt x="15999" y="9096"/>
                    <a:pt x="15618" y="9065"/>
                    <a:pt x="15252" y="9035"/>
                  </a:cubicBezTo>
                  <a:cubicBezTo>
                    <a:pt x="14917" y="8989"/>
                    <a:pt x="14551" y="8944"/>
                    <a:pt x="14216" y="8837"/>
                  </a:cubicBezTo>
                  <a:cubicBezTo>
                    <a:pt x="13927" y="8761"/>
                    <a:pt x="13652" y="8685"/>
                    <a:pt x="13393" y="8593"/>
                  </a:cubicBezTo>
                  <a:cubicBezTo>
                    <a:pt x="13195" y="8532"/>
                    <a:pt x="13028" y="8456"/>
                    <a:pt x="12845" y="8410"/>
                  </a:cubicBezTo>
                  <a:cubicBezTo>
                    <a:pt x="13393" y="7907"/>
                    <a:pt x="13942" y="7389"/>
                    <a:pt x="14490" y="6902"/>
                  </a:cubicBezTo>
                  <a:lnTo>
                    <a:pt x="16273" y="5302"/>
                  </a:lnTo>
                  <a:cubicBezTo>
                    <a:pt x="16623" y="4982"/>
                    <a:pt x="16974" y="4632"/>
                    <a:pt x="17309" y="4297"/>
                  </a:cubicBezTo>
                  <a:lnTo>
                    <a:pt x="17339" y="4297"/>
                  </a:lnTo>
                  <a:lnTo>
                    <a:pt x="17568" y="4342"/>
                  </a:lnTo>
                  <a:cubicBezTo>
                    <a:pt x="17644" y="4373"/>
                    <a:pt x="17720" y="4373"/>
                    <a:pt x="17766" y="4373"/>
                  </a:cubicBezTo>
                  <a:cubicBezTo>
                    <a:pt x="17868" y="4373"/>
                    <a:pt x="17962" y="4380"/>
                    <a:pt x="18059" y="4380"/>
                  </a:cubicBezTo>
                  <a:cubicBezTo>
                    <a:pt x="18108" y="4380"/>
                    <a:pt x="18157" y="4378"/>
                    <a:pt x="18208" y="4373"/>
                  </a:cubicBezTo>
                  <a:cubicBezTo>
                    <a:pt x="18513" y="4342"/>
                    <a:pt x="18833" y="4312"/>
                    <a:pt x="19137" y="4236"/>
                  </a:cubicBezTo>
                  <a:cubicBezTo>
                    <a:pt x="19731" y="4098"/>
                    <a:pt x="20280" y="3916"/>
                    <a:pt x="20813" y="3641"/>
                  </a:cubicBezTo>
                  <a:cubicBezTo>
                    <a:pt x="20859" y="3626"/>
                    <a:pt x="20859" y="3611"/>
                    <a:pt x="20859" y="3565"/>
                  </a:cubicBezTo>
                  <a:cubicBezTo>
                    <a:pt x="20847" y="3554"/>
                    <a:pt x="20818" y="3525"/>
                    <a:pt x="20798" y="3525"/>
                  </a:cubicBezTo>
                  <a:cubicBezTo>
                    <a:pt x="20792" y="3525"/>
                    <a:pt x="20786" y="3527"/>
                    <a:pt x="20783" y="3535"/>
                  </a:cubicBezTo>
                  <a:cubicBezTo>
                    <a:pt x="20402" y="3718"/>
                    <a:pt x="19975" y="3870"/>
                    <a:pt x="19564" y="3992"/>
                  </a:cubicBezTo>
                  <a:lnTo>
                    <a:pt x="19549" y="3992"/>
                  </a:lnTo>
                  <a:cubicBezTo>
                    <a:pt x="19122" y="4098"/>
                    <a:pt x="18680" y="4159"/>
                    <a:pt x="18254" y="4159"/>
                  </a:cubicBezTo>
                  <a:cubicBezTo>
                    <a:pt x="18101" y="4159"/>
                    <a:pt x="17949" y="4159"/>
                    <a:pt x="17796" y="4144"/>
                  </a:cubicBezTo>
                  <a:cubicBezTo>
                    <a:pt x="17675" y="4114"/>
                    <a:pt x="17583" y="4114"/>
                    <a:pt x="17461" y="4098"/>
                  </a:cubicBezTo>
                  <a:lnTo>
                    <a:pt x="17918" y="3641"/>
                  </a:lnTo>
                  <a:cubicBezTo>
                    <a:pt x="18482" y="3078"/>
                    <a:pt x="19031" y="2499"/>
                    <a:pt x="19549" y="1905"/>
                  </a:cubicBezTo>
                  <a:cubicBezTo>
                    <a:pt x="20051" y="1295"/>
                    <a:pt x="20554" y="686"/>
                    <a:pt x="21027" y="46"/>
                  </a:cubicBezTo>
                  <a:cubicBezTo>
                    <a:pt x="21027" y="46"/>
                    <a:pt x="20996" y="0"/>
                    <a:pt x="2095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 name="Google Shape;1223;p35"/>
          <p:cNvGrpSpPr/>
          <p:nvPr/>
        </p:nvGrpSpPr>
        <p:grpSpPr>
          <a:xfrm>
            <a:off x="1098713" y="4830311"/>
            <a:ext cx="362349" cy="123477"/>
            <a:chOff x="3618500" y="3770848"/>
            <a:chExt cx="362349" cy="123477"/>
          </a:xfrm>
        </p:grpSpPr>
        <p:sp>
          <p:nvSpPr>
            <p:cNvPr id="1224" name="Google Shape;1224;p35"/>
            <p:cNvSpPr/>
            <p:nvPr/>
          </p:nvSpPr>
          <p:spPr>
            <a:xfrm>
              <a:off x="3827109" y="3770848"/>
              <a:ext cx="153741" cy="123477"/>
            </a:xfrm>
            <a:custGeom>
              <a:rect b="b" l="l" r="r" t="t"/>
              <a:pathLst>
                <a:path extrusionOk="0" h="2399" w="2987">
                  <a:moveTo>
                    <a:pt x="807" y="1"/>
                  </a:moveTo>
                  <a:cubicBezTo>
                    <a:pt x="505" y="1"/>
                    <a:pt x="278" y="115"/>
                    <a:pt x="168" y="372"/>
                  </a:cubicBezTo>
                  <a:cubicBezTo>
                    <a:pt x="0" y="1713"/>
                    <a:pt x="1280" y="2368"/>
                    <a:pt x="2423" y="2398"/>
                  </a:cubicBezTo>
                  <a:cubicBezTo>
                    <a:pt x="2941" y="2170"/>
                    <a:pt x="2986" y="1377"/>
                    <a:pt x="2514" y="677"/>
                  </a:cubicBezTo>
                  <a:cubicBezTo>
                    <a:pt x="1875" y="257"/>
                    <a:pt x="1258" y="1"/>
                    <a:pt x="80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5"/>
            <p:cNvSpPr/>
            <p:nvPr/>
          </p:nvSpPr>
          <p:spPr>
            <a:xfrm>
              <a:off x="3618500" y="3806311"/>
              <a:ext cx="63565" cy="48022"/>
            </a:xfrm>
            <a:custGeom>
              <a:rect b="b" l="l" r="r" t="t"/>
              <a:pathLst>
                <a:path extrusionOk="0" h="933" w="1235">
                  <a:moveTo>
                    <a:pt x="612" y="0"/>
                  </a:moveTo>
                  <a:cubicBezTo>
                    <a:pt x="492" y="0"/>
                    <a:pt x="382" y="40"/>
                    <a:pt x="290" y="140"/>
                  </a:cubicBezTo>
                  <a:cubicBezTo>
                    <a:pt x="0" y="612"/>
                    <a:pt x="314" y="933"/>
                    <a:pt x="653" y="933"/>
                  </a:cubicBezTo>
                  <a:cubicBezTo>
                    <a:pt x="796" y="933"/>
                    <a:pt x="943" y="876"/>
                    <a:pt x="1052" y="749"/>
                  </a:cubicBezTo>
                  <a:cubicBezTo>
                    <a:pt x="1219" y="582"/>
                    <a:pt x="1234" y="307"/>
                    <a:pt x="1052" y="125"/>
                  </a:cubicBezTo>
                  <a:cubicBezTo>
                    <a:pt x="898" y="52"/>
                    <a:pt x="748" y="0"/>
                    <a:pt x="6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35"/>
          <p:cNvGrpSpPr/>
          <p:nvPr/>
        </p:nvGrpSpPr>
        <p:grpSpPr>
          <a:xfrm>
            <a:off x="7880336" y="363198"/>
            <a:ext cx="362343" cy="290722"/>
            <a:chOff x="4106575" y="1776625"/>
            <a:chExt cx="239550" cy="155300"/>
          </a:xfrm>
        </p:grpSpPr>
        <p:sp>
          <p:nvSpPr>
            <p:cNvPr id="1227" name="Google Shape;1227;p35"/>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5"/>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5"/>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35"/>
          <p:cNvGrpSpPr/>
          <p:nvPr/>
        </p:nvGrpSpPr>
        <p:grpSpPr>
          <a:xfrm>
            <a:off x="7517973" y="4746685"/>
            <a:ext cx="362343" cy="290722"/>
            <a:chOff x="4106575" y="1776625"/>
            <a:chExt cx="239550" cy="155300"/>
          </a:xfrm>
        </p:grpSpPr>
        <p:sp>
          <p:nvSpPr>
            <p:cNvPr id="1231" name="Google Shape;1231;p35"/>
            <p:cNvSpPr/>
            <p:nvPr/>
          </p:nvSpPr>
          <p:spPr>
            <a:xfrm>
              <a:off x="4271450" y="1776625"/>
              <a:ext cx="74675" cy="52700"/>
            </a:xfrm>
            <a:custGeom>
              <a:rect b="b" l="l" r="r" t="t"/>
              <a:pathLst>
                <a:path extrusionOk="0" h="2108" w="2987">
                  <a:moveTo>
                    <a:pt x="951" y="0"/>
                  </a:moveTo>
                  <a:cubicBezTo>
                    <a:pt x="507" y="0"/>
                    <a:pt x="136" y="161"/>
                    <a:pt x="0" y="453"/>
                  </a:cubicBezTo>
                  <a:cubicBezTo>
                    <a:pt x="214" y="1554"/>
                    <a:pt x="1104" y="2108"/>
                    <a:pt x="1826" y="2108"/>
                  </a:cubicBezTo>
                  <a:cubicBezTo>
                    <a:pt x="2133" y="2108"/>
                    <a:pt x="2409" y="2008"/>
                    <a:pt x="2590" y="1809"/>
                  </a:cubicBezTo>
                  <a:cubicBezTo>
                    <a:pt x="2987" y="879"/>
                    <a:pt x="2423" y="544"/>
                    <a:pt x="1752" y="163"/>
                  </a:cubicBezTo>
                  <a:cubicBezTo>
                    <a:pt x="1481" y="52"/>
                    <a:pt x="1204" y="0"/>
                    <a:pt x="9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5"/>
            <p:cNvSpPr/>
            <p:nvPr/>
          </p:nvSpPr>
          <p:spPr>
            <a:xfrm>
              <a:off x="4106575" y="1786000"/>
              <a:ext cx="69675" cy="42425"/>
            </a:xfrm>
            <a:custGeom>
              <a:rect b="b" l="l" r="r" t="t"/>
              <a:pathLst>
                <a:path extrusionOk="0" h="1697" w="2787">
                  <a:moveTo>
                    <a:pt x="969" y="1"/>
                  </a:moveTo>
                  <a:cubicBezTo>
                    <a:pt x="676" y="1"/>
                    <a:pt x="440" y="116"/>
                    <a:pt x="349" y="337"/>
                  </a:cubicBezTo>
                  <a:cubicBezTo>
                    <a:pt x="1" y="1134"/>
                    <a:pt x="867" y="1697"/>
                    <a:pt x="1674" y="1697"/>
                  </a:cubicBezTo>
                  <a:cubicBezTo>
                    <a:pt x="1715" y="1697"/>
                    <a:pt x="1756" y="1696"/>
                    <a:pt x="1796" y="1693"/>
                  </a:cubicBezTo>
                  <a:cubicBezTo>
                    <a:pt x="2390" y="1464"/>
                    <a:pt x="2786" y="657"/>
                    <a:pt x="1598" y="154"/>
                  </a:cubicBezTo>
                  <a:cubicBezTo>
                    <a:pt x="1380" y="51"/>
                    <a:pt x="1162" y="1"/>
                    <a:pt x="9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35"/>
            <p:cNvSpPr/>
            <p:nvPr/>
          </p:nvSpPr>
          <p:spPr>
            <a:xfrm>
              <a:off x="4221175" y="1889500"/>
              <a:ext cx="48400" cy="42425"/>
            </a:xfrm>
            <a:custGeom>
              <a:rect b="b" l="l" r="r" t="t"/>
              <a:pathLst>
                <a:path extrusionOk="0" h="1697" w="1936">
                  <a:moveTo>
                    <a:pt x="723" y="1"/>
                  </a:moveTo>
                  <a:cubicBezTo>
                    <a:pt x="564" y="1"/>
                    <a:pt x="429" y="77"/>
                    <a:pt x="351" y="234"/>
                  </a:cubicBezTo>
                  <a:cubicBezTo>
                    <a:pt x="0" y="1453"/>
                    <a:pt x="1021" y="1666"/>
                    <a:pt x="1356" y="1697"/>
                  </a:cubicBezTo>
                  <a:cubicBezTo>
                    <a:pt x="1813" y="1605"/>
                    <a:pt x="1935" y="1042"/>
                    <a:pt x="1310" y="295"/>
                  </a:cubicBezTo>
                  <a:cubicBezTo>
                    <a:pt x="1116" y="100"/>
                    <a:pt x="904" y="1"/>
                    <a:pt x="7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Rural Tourism Campaign: Meadow by Slidesgo">
  <a:themeElements>
    <a:clrScheme name="Simple Light">
      <a:dk1>
        <a:srgbClr val="33312B"/>
      </a:dk1>
      <a:lt1>
        <a:srgbClr val="EBDDBC"/>
      </a:lt1>
      <a:dk2>
        <a:srgbClr val="A8A84C"/>
      </a:dk2>
      <a:lt2>
        <a:srgbClr val="C1C155"/>
      </a:lt2>
      <a:accent1>
        <a:srgbClr val="ECB257"/>
      </a:accent1>
      <a:accent2>
        <a:srgbClr val="EFC37B"/>
      </a:accent2>
      <a:accent3>
        <a:srgbClr val="6A5A44"/>
      </a:accent3>
      <a:accent4>
        <a:srgbClr val="62622E"/>
      </a:accent4>
      <a:accent5>
        <a:srgbClr val="F8F3E3"/>
      </a:accent5>
      <a:accent6>
        <a:srgbClr val="FFFFFF"/>
      </a:accent6>
      <a:hlink>
        <a:srgbClr val="33312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